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92" r:id="rId3"/>
    <p:sldId id="260" r:id="rId4"/>
    <p:sldId id="266" r:id="rId5"/>
    <p:sldId id="262" r:id="rId6"/>
    <p:sldId id="265" r:id="rId7"/>
    <p:sldId id="264" r:id="rId8"/>
    <p:sldId id="263" r:id="rId9"/>
    <p:sldId id="277" r:id="rId10"/>
    <p:sldId id="280" r:id="rId11"/>
    <p:sldId id="267" r:id="rId12"/>
    <p:sldId id="271" r:id="rId13"/>
    <p:sldId id="270" r:id="rId14"/>
    <p:sldId id="272" r:id="rId15"/>
    <p:sldId id="274" r:id="rId16"/>
    <p:sldId id="275" r:id="rId17"/>
    <p:sldId id="276" r:id="rId18"/>
    <p:sldId id="286" r:id="rId19"/>
    <p:sldId id="287" r:id="rId20"/>
    <p:sldId id="288" r:id="rId21"/>
    <p:sldId id="289" r:id="rId22"/>
    <p:sldId id="281" r:id="rId23"/>
    <p:sldId id="284" r:id="rId24"/>
    <p:sldId id="285" r:id="rId25"/>
    <p:sldId id="291" r:id="rId2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589E"/>
    <a:srgbClr val="01C73C"/>
    <a:srgbClr val="FCE000"/>
    <a:srgbClr val="FEE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6D65E8-35C7-47CD-81EA-3455DDBDC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872B1CC-7887-46EC-ABEE-919BBE57D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8A59A8B-9F05-494F-8AEE-B33CDBE5A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05FB-7657-4195-977F-47DD2CE7AFE9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45E9B1-7918-46DC-8103-92EFA7A6C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14C3982-C3FD-4F5F-A8BB-D080099EF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CF-C94A-4779-B927-9173E89DB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2203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CDF4E3-B41A-45CF-A31B-58E9398AE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6869E57-F42C-4A00-A216-48D911A365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016F162-2A57-4032-B370-FF0425E07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05FB-7657-4195-977F-47DD2CE7AFE9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C520BC8-3657-4C24-867E-EDC64EE36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6925B2A-7B23-48DF-843E-0742D310E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CF-C94A-4779-B927-9173E89DB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081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499406A-5B3F-4A55-B405-165A6932E3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EE6B5D0-78A1-44C8-8E46-9A856BD8F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112A8D3-6C32-4A19-BDC8-918C85950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05FB-7657-4195-977F-47DD2CE7AFE9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6A0B3DC-2509-4375-BB24-344886B6F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BB1ED5-4EDA-42C0-AEF9-0D8F03417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CF-C94A-4779-B927-9173E89DB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750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CBAD58-75D5-4ED2-B765-4378D440B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35212F4-34BC-4C3C-BDE4-624E27046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C03D57B-36A3-466B-B53E-9340D89B2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05FB-7657-4195-977F-47DD2CE7AFE9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A7E478D-0A23-4B1A-B927-DD4F9CA65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2D34E33-B4AE-4FC4-8D5D-05B12AF78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CF-C94A-4779-B927-9173E89DB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692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49FD4A-D915-4E2B-BB14-ACE16C8D1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8B88668-B307-476D-899D-88804637A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806ABD-EC42-44EA-8369-BA9AA79B9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05FB-7657-4195-977F-47DD2CE7AFE9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F5C8F85-5E00-4398-B0B6-66F0974BE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12B855-8094-47CA-ABBE-9FF4206DE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CF-C94A-4779-B927-9173E89DB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143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77C80C-25D6-4A65-9E29-E589319DE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D28EB9D-27BD-4348-A147-F040FBF5B5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01A0987-1761-43E3-B3B3-F08B977E1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66FF3CF-E10D-4290-AE01-B185F2D40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05FB-7657-4195-977F-47DD2CE7AFE9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368A798-C4A4-4790-8B36-742BBA83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210EE40-7484-4210-A70D-6F9AD3D06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CF-C94A-4779-B927-9173E89DB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70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FB440C-9428-4A4C-80D6-45FEBA925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D6A9F26-06B1-4723-A86D-012F41C19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A16CF12-6CA5-4AB4-85F0-F760B813F0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8503751-B12F-4BFB-8DB5-CE20FB580E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B456672-BD10-484F-8A71-352AF6DAF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4D747B7-3B09-482B-A6E7-DA61E506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05FB-7657-4195-977F-47DD2CE7AFE9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290B1DD-3CFF-41AF-A27D-E0D97B024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F268E52-7A87-4BD8-90AB-F6D046055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CF-C94A-4779-B927-9173E89DB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27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3BAC0E6-0134-48CB-8E80-CBE9A27FF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551A93D-E4BE-4853-BC9E-461712F1F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05FB-7657-4195-977F-47DD2CE7AFE9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7235F28-2CA4-4879-A5BD-2015998B5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60E4067-E17F-4518-BB18-BBFB28592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CF-C94A-4779-B927-9173E89DB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4606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2EF7121-D491-435E-983C-AD6FD62DD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05FB-7657-4195-977F-47DD2CE7AFE9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3B7A63E-C6EA-4C9D-A9F5-705A2D87E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738F7A8-D173-49BD-BB46-85CE39B5B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CF-C94A-4779-B927-9173E89DB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387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BB3069-1A4B-4465-B0F6-FF45F7820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4A254AB-6786-4B4A-AB36-1453481F5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9A991B6-E20B-4184-A144-30F95B80B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E243350-58A5-4850-9806-3B7248DFB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05FB-7657-4195-977F-47DD2CE7AFE9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97147B6-FB96-47F0-990C-3827FA402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CF34E12-5443-44DD-A740-2B2070D7C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CF-C94A-4779-B927-9173E89DB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49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42400F7-9B56-4097-9416-CEED710C0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7997144-A16F-4562-9955-CCDEEE5576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7B917A6-C30F-48B9-83BB-FCF2F50BFB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1F51CA8-6829-4FB9-9CA9-6C4F3C85F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05FB-7657-4195-977F-47DD2CE7AFE9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2B77130-3EEA-4B80-BE6C-06B2A9127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835AED4-8650-4893-8FCA-D894726C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EBCF-C94A-4779-B927-9173E89DB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752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79611A7-A284-48BC-A030-870811071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248F4FF-71E1-4D25-A415-10F335BFD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AD7728-C791-43E6-95C7-38476E9A0B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605FB-7657-4195-977F-47DD2CE7AFE9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41DDB77-4A61-4A60-8715-4B2BEF20D6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6A11A5B-776C-4CCA-92B9-94091780F7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5EBCF-C94A-4779-B927-9173E89DB1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5748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25116B5A-0DA6-457C-B8B7-C8D1AF68648C}"/>
              </a:ext>
            </a:extLst>
          </p:cNvPr>
          <p:cNvCxnSpPr/>
          <p:nvPr/>
        </p:nvCxnSpPr>
        <p:spPr>
          <a:xfrm flipV="1">
            <a:off x="0" y="93306"/>
            <a:ext cx="12192000" cy="685800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제목 1">
            <a:extLst>
              <a:ext uri="{FF2B5EF4-FFF2-40B4-BE49-F238E27FC236}">
                <a16:creationId xmlns:a16="http://schemas.microsoft.com/office/drawing/2014/main" id="{A8EC5DC1-EC6A-4C9B-9A1A-D172CA44E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34" y="1307287"/>
            <a:ext cx="6216149" cy="1888448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en-US" altLang="ko-KR" dirty="0"/>
              <a:t>SNS </a:t>
            </a:r>
            <a:r>
              <a:rPr lang="ko-KR" altLang="en-US" dirty="0"/>
              <a:t>로그인 </a:t>
            </a:r>
            <a:r>
              <a:rPr lang="en-US" altLang="ko-KR" dirty="0"/>
              <a:t>API </a:t>
            </a:r>
            <a:r>
              <a:rPr lang="ko-KR" altLang="en-US" dirty="0"/>
              <a:t>연동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DFEA30-8953-4BF9-91C7-5018A9E7A8E2}"/>
              </a:ext>
            </a:extLst>
          </p:cNvPr>
          <p:cNvSpPr txBox="1"/>
          <p:nvPr/>
        </p:nvSpPr>
        <p:spPr>
          <a:xfrm>
            <a:off x="8264554" y="4759448"/>
            <a:ext cx="3330429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400" dirty="0"/>
              <a:t>2018.04.04.</a:t>
            </a:r>
          </a:p>
          <a:p>
            <a:pPr algn="r"/>
            <a:endParaRPr lang="en-US" altLang="ko-KR" sz="2400" dirty="0"/>
          </a:p>
          <a:p>
            <a:pPr algn="r"/>
            <a:endParaRPr lang="en-US" altLang="ko-KR" sz="2400" dirty="0"/>
          </a:p>
          <a:p>
            <a:pPr algn="r"/>
            <a:r>
              <a:rPr lang="ko-KR" altLang="en-US" sz="3500" dirty="0" err="1"/>
              <a:t>조휘제</a:t>
            </a:r>
            <a:endParaRPr lang="ko-KR" altLang="en-US" sz="3500" dirty="0"/>
          </a:p>
        </p:txBody>
      </p:sp>
    </p:spTree>
    <p:extLst>
      <p:ext uri="{BB962C8B-B14F-4D97-AF65-F5344CB8AC3E}">
        <p14:creationId xmlns:p14="http://schemas.microsoft.com/office/powerpoint/2010/main" val="41114143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35C79E6-586C-4A08-81DC-986C711A7ED8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80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3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5D40DC-0DA6-49FE-8D11-0982BAD038A1}"/>
              </a:ext>
            </a:extLst>
          </p:cNvPr>
          <p:cNvSpPr txBox="1"/>
          <p:nvPr/>
        </p:nvSpPr>
        <p:spPr>
          <a:xfrm>
            <a:off x="2588543" y="197346"/>
            <a:ext cx="9310177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4)</a:t>
            </a:r>
            <a:r>
              <a:rPr lang="en-US" altLang="ko-KR" dirty="0"/>
              <a:t> Setting </a:t>
            </a:r>
            <a:r>
              <a:rPr lang="ko-KR" altLang="en-US" dirty="0"/>
              <a:t>값 중 </a:t>
            </a:r>
            <a:r>
              <a:rPr lang="en-US" altLang="ko-KR" dirty="0" err="1"/>
              <a:t>Access_Token</a:t>
            </a:r>
            <a:r>
              <a:rPr lang="ko-KR" altLang="en-US" dirty="0"/>
              <a:t>을 가져오는 </a:t>
            </a:r>
            <a:r>
              <a:rPr lang="en-US" altLang="ko-KR" dirty="0"/>
              <a:t>success : function(response) </a:t>
            </a:r>
            <a:r>
              <a:rPr lang="ko-KR" altLang="en-US" dirty="0"/>
              <a:t>가 실행될 때</a:t>
            </a:r>
            <a:endParaRPr lang="en-US" altLang="ko-KR" dirty="0"/>
          </a:p>
          <a:p>
            <a:r>
              <a:rPr lang="en-US" altLang="ko-KR" dirty="0"/>
              <a:t>   Response</a:t>
            </a:r>
            <a:r>
              <a:rPr lang="ko-KR" altLang="en-US" dirty="0"/>
              <a:t>값을 </a:t>
            </a:r>
            <a:r>
              <a:rPr lang="en-US" altLang="ko-KR" dirty="0"/>
              <a:t>JSON</a:t>
            </a:r>
            <a:r>
              <a:rPr lang="ko-KR" altLang="en-US" dirty="0"/>
              <a:t>으로 받습니다</a:t>
            </a:r>
            <a:r>
              <a:rPr lang="en-US" altLang="ko-KR" dirty="0"/>
              <a:t>. </a:t>
            </a:r>
          </a:p>
          <a:p>
            <a:endParaRPr lang="en-US" altLang="ko-KR" dirty="0"/>
          </a:p>
          <a:p>
            <a:r>
              <a:rPr lang="en-US" altLang="ko-KR" dirty="0"/>
              <a:t>success: function(res) {</a:t>
            </a:r>
          </a:p>
          <a:p>
            <a:r>
              <a:rPr lang="en-US" altLang="ko-KR" dirty="0"/>
              <a:t>	</a:t>
            </a:r>
            <a:r>
              <a:rPr lang="en-US" altLang="ko-KR" dirty="0" err="1"/>
              <a:t>var</a:t>
            </a:r>
            <a:r>
              <a:rPr lang="en-US" altLang="ko-KR" dirty="0"/>
              <a:t> </a:t>
            </a:r>
            <a:r>
              <a:rPr lang="en-US" altLang="ko-KR" dirty="0" err="1"/>
              <a:t>auth_data</a:t>
            </a:r>
            <a:r>
              <a:rPr lang="en-US" altLang="ko-KR" dirty="0"/>
              <a:t> = </a:t>
            </a:r>
            <a:r>
              <a:rPr lang="en-US" altLang="ko-KR" dirty="0" err="1"/>
              <a:t>JSON.stringify</a:t>
            </a:r>
            <a:r>
              <a:rPr lang="en-US" altLang="ko-KR" dirty="0"/>
              <a:t>(res);</a:t>
            </a:r>
          </a:p>
          <a:p>
            <a:endParaRPr lang="en-US" altLang="ko-KR" dirty="0"/>
          </a:p>
          <a:p>
            <a:r>
              <a:rPr lang="en-US" altLang="ko-KR" b="1" dirty="0"/>
              <a:t>5)</a:t>
            </a:r>
            <a:r>
              <a:rPr lang="en-US" altLang="ko-KR" dirty="0"/>
              <a:t> Response</a:t>
            </a:r>
            <a:r>
              <a:rPr lang="ko-KR" altLang="en-US" dirty="0"/>
              <a:t>값에서 필요한 사용자 정보를 가져옵니다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	</a:t>
            </a:r>
            <a:r>
              <a:rPr lang="en-US" altLang="ko-KR" dirty="0" err="1"/>
              <a:t>var</a:t>
            </a:r>
            <a:r>
              <a:rPr lang="en-US" altLang="ko-KR" dirty="0"/>
              <a:t> nickname=</a:t>
            </a:r>
            <a:r>
              <a:rPr lang="en-US" altLang="ko-KR" dirty="0" err="1"/>
              <a:t>res.properties.nickname</a:t>
            </a:r>
            <a:r>
              <a:rPr lang="en-US" altLang="ko-KR" dirty="0"/>
              <a:t>;</a:t>
            </a:r>
          </a:p>
          <a:p>
            <a:r>
              <a:rPr lang="en-US" altLang="ko-KR" dirty="0"/>
              <a:t>	</a:t>
            </a:r>
            <a:r>
              <a:rPr lang="en-US" altLang="ko-KR" dirty="0" err="1"/>
              <a:t>var</a:t>
            </a:r>
            <a:r>
              <a:rPr lang="en-US" altLang="ko-KR" dirty="0"/>
              <a:t> email=</a:t>
            </a:r>
            <a:r>
              <a:rPr lang="en-US" altLang="ko-KR" dirty="0" err="1"/>
              <a:t>res.kaccount_email</a:t>
            </a:r>
            <a:r>
              <a:rPr lang="en-US" altLang="ko-KR" dirty="0"/>
              <a:t>;</a:t>
            </a:r>
          </a:p>
          <a:p>
            <a:endParaRPr lang="en-US" altLang="ko-KR" dirty="0"/>
          </a:p>
          <a:p>
            <a:r>
              <a:rPr lang="en-US" altLang="ko-KR" b="1" dirty="0"/>
              <a:t>6) </a:t>
            </a:r>
            <a:r>
              <a:rPr lang="en-US" altLang="ko-KR" dirty="0"/>
              <a:t>nickname</a:t>
            </a:r>
            <a:r>
              <a:rPr lang="ko-KR" altLang="en-US" dirty="0"/>
              <a:t>과 </a:t>
            </a:r>
            <a:r>
              <a:rPr lang="en-US" altLang="ko-KR" dirty="0"/>
              <a:t>email</a:t>
            </a:r>
            <a:r>
              <a:rPr lang="ko-KR" altLang="en-US" dirty="0"/>
              <a:t>을 </a:t>
            </a:r>
            <a:r>
              <a:rPr lang="en-US" altLang="ko-KR" dirty="0" err="1"/>
              <a:t>Resister_SNS</a:t>
            </a:r>
            <a:r>
              <a:rPr lang="ko-KR" altLang="en-US" dirty="0"/>
              <a:t>페이지로 넘깁니다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   이 때 다른 </a:t>
            </a:r>
            <a:r>
              <a:rPr lang="en-US" altLang="ko-KR" dirty="0"/>
              <a:t>SNS</a:t>
            </a:r>
            <a:r>
              <a:rPr lang="ko-KR" altLang="en-US" dirty="0"/>
              <a:t>로그인과 구분하기 위해 </a:t>
            </a:r>
            <a:r>
              <a:rPr lang="en-US" altLang="ko-KR" dirty="0" err="1"/>
              <a:t>SNS_type</a:t>
            </a:r>
            <a:r>
              <a:rPr lang="ko-KR" altLang="en-US" dirty="0"/>
              <a:t>이라는 변수도 함께 넘겨줍니다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	</a:t>
            </a:r>
            <a:r>
              <a:rPr lang="en-US" altLang="ko-KR" dirty="0" err="1"/>
              <a:t>location.href</a:t>
            </a:r>
            <a:r>
              <a:rPr lang="en-US" altLang="ko-KR" dirty="0"/>
              <a:t>="https://0zip.co.kr:453/mall/</a:t>
            </a:r>
            <a:r>
              <a:rPr lang="en-US" altLang="ko-KR" dirty="0" err="1"/>
              <a:t>register_SNS.php?k_nickname</a:t>
            </a:r>
            <a:r>
              <a:rPr lang="en-US" altLang="ko-KR" dirty="0"/>
              <a:t>="+</a:t>
            </a:r>
          </a:p>
          <a:p>
            <a:r>
              <a:rPr lang="en-US" altLang="ko-KR" dirty="0"/>
              <a:t>	      	        nickname+"&amp;</a:t>
            </a:r>
            <a:r>
              <a:rPr lang="en-US" altLang="ko-KR" dirty="0" err="1"/>
              <a:t>k_email</a:t>
            </a:r>
            <a:r>
              <a:rPr lang="en-US" altLang="ko-KR" dirty="0"/>
              <a:t>="+email+"&amp;</a:t>
            </a:r>
            <a:r>
              <a:rPr lang="en-US" altLang="ko-KR" dirty="0" err="1"/>
              <a:t>SNS_type</a:t>
            </a:r>
            <a:r>
              <a:rPr lang="en-US" altLang="ko-KR" dirty="0"/>
              <a:t>=KAKAO";</a:t>
            </a:r>
          </a:p>
          <a:p>
            <a:endParaRPr lang="en-US" altLang="ko-KR" dirty="0"/>
          </a:p>
          <a:p>
            <a:r>
              <a:rPr lang="en-US" altLang="ko-KR" dirty="0"/>
              <a:t>※ http</a:t>
            </a:r>
            <a:r>
              <a:rPr lang="ko-KR" altLang="en-US" dirty="0"/>
              <a:t>환경에서는 </a:t>
            </a:r>
            <a:r>
              <a:rPr lang="en-US" altLang="ko-KR" dirty="0"/>
              <a:t>ajax</a:t>
            </a:r>
            <a:r>
              <a:rPr lang="ko-KR" altLang="en-US" dirty="0"/>
              <a:t>를 사용해도 되지만 </a:t>
            </a:r>
            <a:r>
              <a:rPr lang="en-US" altLang="ko-KR" dirty="0"/>
              <a:t>https</a:t>
            </a:r>
            <a:r>
              <a:rPr lang="ko-KR" altLang="en-US" dirty="0"/>
              <a:t>환경에서는 </a:t>
            </a:r>
            <a:r>
              <a:rPr lang="en-US" altLang="ko-KR" dirty="0"/>
              <a:t>ajax</a:t>
            </a:r>
            <a:r>
              <a:rPr lang="ko-KR" altLang="en-US" dirty="0"/>
              <a:t>를 사용할 수 없습니다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 이로서 카카오 로그인</a:t>
            </a:r>
            <a:r>
              <a:rPr lang="en-US" altLang="ko-KR" dirty="0"/>
              <a:t> API</a:t>
            </a:r>
            <a:r>
              <a:rPr lang="ko-KR" altLang="en-US" dirty="0"/>
              <a:t>로 사용자의 </a:t>
            </a:r>
            <a:r>
              <a:rPr lang="en-US" altLang="ko-KR" dirty="0" err="1"/>
              <a:t>nicknam</a:t>
            </a:r>
            <a:r>
              <a:rPr lang="ko-KR" altLang="en-US" dirty="0"/>
              <a:t>과 </a:t>
            </a:r>
            <a:r>
              <a:rPr lang="en-US" altLang="ko-KR" dirty="0"/>
              <a:t>email</a:t>
            </a:r>
            <a:r>
              <a:rPr lang="ko-KR" altLang="en-US" dirty="0"/>
              <a:t>값을 </a:t>
            </a:r>
            <a:r>
              <a:rPr lang="en-US" altLang="ko-KR" dirty="0" err="1"/>
              <a:t>register_SNS.php</a:t>
            </a:r>
            <a:r>
              <a:rPr lang="ko-KR" altLang="en-US" dirty="0"/>
              <a:t>페이지로 </a:t>
            </a:r>
            <a:endParaRPr lang="en-US" altLang="ko-KR" dirty="0"/>
          </a:p>
          <a:p>
            <a:r>
              <a:rPr lang="ko-KR" altLang="en-US" dirty="0"/>
              <a:t>전달하였습니다</a:t>
            </a:r>
            <a:r>
              <a:rPr lang="en-US" altLang="ko-KR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3549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4777363"/>
      </p:ext>
    </p:extLst>
  </p:cSld>
  <p:clrMapOvr>
    <a:masterClrMapping/>
  </p:clrMapOvr>
  <p:transition advClick="0" advTm="500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121E0B7-A72D-40F0-8D7D-322B786D0E38}"/>
              </a:ext>
            </a:extLst>
          </p:cNvPr>
          <p:cNvSpPr txBox="1"/>
          <p:nvPr/>
        </p:nvSpPr>
        <p:spPr>
          <a:xfrm>
            <a:off x="101598" y="2828835"/>
            <a:ext cx="45976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/>
              <a:t>NaverDevelopers</a:t>
            </a:r>
            <a:r>
              <a:rPr lang="ko-KR" altLang="en-US" sz="3600" dirty="0"/>
              <a:t>에</a:t>
            </a:r>
            <a:endParaRPr lang="en-US" altLang="ko-KR" sz="3600" dirty="0"/>
          </a:p>
          <a:p>
            <a:pPr algn="ctr"/>
            <a:r>
              <a:rPr lang="ko-KR" altLang="en-US" sz="3600" dirty="0"/>
              <a:t>앱 생성</a:t>
            </a:r>
            <a:endParaRPr lang="en-US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C07B8E-7369-476E-B0BB-6F26AAC30484}"/>
              </a:ext>
            </a:extLst>
          </p:cNvPr>
          <p:cNvSpPr txBox="1"/>
          <p:nvPr/>
        </p:nvSpPr>
        <p:spPr>
          <a:xfrm>
            <a:off x="912685" y="452507"/>
            <a:ext cx="297549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000" dirty="0">
                <a:solidFill>
                  <a:schemeClr val="bg2">
                    <a:lumMod val="50000"/>
                  </a:schemeClr>
                </a:solidFill>
              </a:rPr>
              <a:t>사전 작업</a:t>
            </a:r>
            <a:endParaRPr lang="en-US" sz="5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4E84917-6BD7-4897-A961-E7C284501E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66" y="-1"/>
            <a:ext cx="75943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0357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5C07B8E-7369-476E-B0BB-6F26AAC30484}"/>
              </a:ext>
            </a:extLst>
          </p:cNvPr>
          <p:cNvSpPr txBox="1"/>
          <p:nvPr/>
        </p:nvSpPr>
        <p:spPr>
          <a:xfrm>
            <a:off x="912685" y="452507"/>
            <a:ext cx="297549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000" dirty="0">
                <a:solidFill>
                  <a:schemeClr val="bg2">
                    <a:lumMod val="50000"/>
                  </a:schemeClr>
                </a:solidFill>
              </a:rPr>
              <a:t>사전 작업</a:t>
            </a:r>
            <a:endParaRPr lang="en-US" sz="5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AD375BFE-6DDA-4CE4-B496-3B3CE0A02E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66" y="-2"/>
            <a:ext cx="7594334" cy="6858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96BAD4D-BF5E-4B96-ACF5-4A7E7CD5B83F}"/>
              </a:ext>
            </a:extLst>
          </p:cNvPr>
          <p:cNvSpPr txBox="1"/>
          <p:nvPr/>
        </p:nvSpPr>
        <p:spPr>
          <a:xfrm>
            <a:off x="101598" y="2228670"/>
            <a:ext cx="459766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000" dirty="0"/>
              <a:t>네이버 로그인을 </a:t>
            </a:r>
            <a:endParaRPr lang="en-US" altLang="ko-KR" sz="3000" dirty="0"/>
          </a:p>
          <a:p>
            <a:pPr algn="ctr"/>
            <a:r>
              <a:rPr lang="ko-KR" altLang="en-US" sz="3000" dirty="0"/>
              <a:t>사용할 페이지의 </a:t>
            </a:r>
            <a:endParaRPr lang="en-US" altLang="ko-KR" sz="3000" dirty="0"/>
          </a:p>
          <a:p>
            <a:pPr algn="ctr"/>
            <a:r>
              <a:rPr lang="ko-KR" altLang="en-US" sz="3000" dirty="0"/>
              <a:t>도메인과</a:t>
            </a:r>
            <a:endParaRPr lang="en-US" altLang="ko-KR" sz="3000" dirty="0"/>
          </a:p>
          <a:p>
            <a:pPr algn="ctr"/>
            <a:r>
              <a:rPr lang="ko-KR" altLang="en-US" sz="3000" dirty="0" err="1"/>
              <a:t>리턴받을</a:t>
            </a:r>
            <a:r>
              <a:rPr lang="ko-KR" altLang="en-US" sz="3000" dirty="0"/>
              <a:t> 페이지의</a:t>
            </a:r>
            <a:endParaRPr lang="en-US" altLang="ko-KR" sz="3000" dirty="0"/>
          </a:p>
          <a:p>
            <a:pPr algn="ctr"/>
            <a:r>
              <a:rPr lang="ko-KR" altLang="en-US" sz="3000" dirty="0"/>
              <a:t>도메인 입력</a:t>
            </a:r>
            <a:endParaRPr lang="en-US" altLang="ko-KR" sz="3000" dirty="0"/>
          </a:p>
        </p:txBody>
      </p:sp>
    </p:spTree>
    <p:extLst>
      <p:ext uri="{BB962C8B-B14F-4D97-AF65-F5344CB8AC3E}">
        <p14:creationId xmlns:p14="http://schemas.microsoft.com/office/powerpoint/2010/main" val="19808167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5C07B8E-7369-476E-B0BB-6F26AAC30484}"/>
              </a:ext>
            </a:extLst>
          </p:cNvPr>
          <p:cNvSpPr txBox="1"/>
          <p:nvPr/>
        </p:nvSpPr>
        <p:spPr>
          <a:xfrm>
            <a:off x="912683" y="75917"/>
            <a:ext cx="2975495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dirty="0">
                <a:solidFill>
                  <a:srgbClr val="FF0000"/>
                </a:solidFill>
              </a:rPr>
              <a:t>중요</a:t>
            </a:r>
            <a:endParaRPr lang="en-US" altLang="ko-KR" sz="24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ko-KR" altLang="en-US" sz="5000" dirty="0">
                <a:solidFill>
                  <a:schemeClr val="bg2">
                    <a:lumMod val="50000"/>
                  </a:schemeClr>
                </a:solidFill>
              </a:rPr>
              <a:t>사전 작업</a:t>
            </a:r>
            <a:endParaRPr lang="en-US" altLang="ko-KR" sz="5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96BAD4D-BF5E-4B96-ACF5-4A7E7CD5B83F}"/>
              </a:ext>
            </a:extLst>
          </p:cNvPr>
          <p:cNvSpPr txBox="1"/>
          <p:nvPr/>
        </p:nvSpPr>
        <p:spPr>
          <a:xfrm>
            <a:off x="101596" y="2210289"/>
            <a:ext cx="45976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/>
              <a:t>네이버 아이디 로그인을</a:t>
            </a:r>
            <a:endParaRPr lang="en-US" altLang="ko-KR" sz="2400" dirty="0"/>
          </a:p>
          <a:p>
            <a:pPr algn="ctr"/>
            <a:r>
              <a:rPr lang="ko-KR" altLang="en-US" sz="2400" dirty="0"/>
              <a:t>위해서는 네이버 쪽에</a:t>
            </a:r>
            <a:endParaRPr lang="en-US" altLang="ko-KR" sz="2400" dirty="0"/>
          </a:p>
          <a:p>
            <a:pPr algn="ctr"/>
            <a:r>
              <a:rPr lang="ko-KR" altLang="en-US" sz="2400" dirty="0"/>
              <a:t>검수를 요청하고</a:t>
            </a:r>
            <a:r>
              <a:rPr lang="en-US" altLang="ko-KR" sz="2400" dirty="0"/>
              <a:t>, </a:t>
            </a:r>
            <a:r>
              <a:rPr lang="ko-KR" altLang="en-US" sz="2400" dirty="0"/>
              <a:t>승인을</a:t>
            </a:r>
            <a:endParaRPr lang="en-US" altLang="ko-KR" sz="2400" dirty="0"/>
          </a:p>
          <a:p>
            <a:pPr algn="ctr"/>
            <a:r>
              <a:rPr lang="ko-KR" altLang="en-US" sz="2400" dirty="0"/>
              <a:t>받아야합니다</a:t>
            </a:r>
            <a:r>
              <a:rPr lang="en-US" altLang="ko-KR" sz="2400" dirty="0"/>
              <a:t>.</a:t>
            </a:r>
          </a:p>
          <a:p>
            <a:pPr algn="ctr"/>
            <a:endParaRPr lang="en-US" altLang="ko-KR" sz="2400" dirty="0"/>
          </a:p>
          <a:p>
            <a:pPr algn="ctr"/>
            <a:r>
              <a:rPr lang="ko-KR" altLang="en-US" sz="2400" dirty="0"/>
              <a:t>결과 나오기까지</a:t>
            </a:r>
            <a:endParaRPr lang="en-US" altLang="ko-KR" sz="2400" dirty="0"/>
          </a:p>
          <a:p>
            <a:pPr algn="ctr"/>
            <a:r>
              <a:rPr lang="en-US" altLang="ko-KR" sz="2400" dirty="0"/>
              <a:t>3~4</a:t>
            </a:r>
            <a:r>
              <a:rPr lang="ko-KR" altLang="en-US" sz="2400" dirty="0"/>
              <a:t>일정도 소요되며</a:t>
            </a:r>
            <a:endParaRPr lang="en-US" altLang="ko-KR" sz="2400" dirty="0"/>
          </a:p>
          <a:p>
            <a:pPr algn="ctr"/>
            <a:r>
              <a:rPr lang="ko-KR" altLang="en-US" sz="2400" dirty="0"/>
              <a:t>불통될 수도 있기 때문에</a:t>
            </a:r>
            <a:endParaRPr lang="en-US" altLang="ko-KR" sz="2400" dirty="0"/>
          </a:p>
          <a:p>
            <a:pPr algn="ctr"/>
            <a:r>
              <a:rPr lang="ko-KR" altLang="en-US" sz="2400" dirty="0"/>
              <a:t>버튼만 달고 최우선적으로</a:t>
            </a:r>
            <a:endParaRPr lang="en-US" altLang="ko-KR" sz="2400" dirty="0"/>
          </a:p>
          <a:p>
            <a:pPr algn="ctr"/>
            <a:r>
              <a:rPr lang="ko-KR" altLang="en-US" sz="2400" dirty="0"/>
              <a:t>처리하는 편이 시간절약에</a:t>
            </a:r>
            <a:endParaRPr lang="en-US" altLang="ko-KR" sz="2400" dirty="0"/>
          </a:p>
          <a:p>
            <a:pPr algn="ctr"/>
            <a:r>
              <a:rPr lang="ko-KR" altLang="en-US" sz="2400" dirty="0"/>
              <a:t>좋습니다</a:t>
            </a:r>
            <a:endParaRPr lang="en-US" altLang="ko-KR" sz="24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7AC8377-A8C7-4645-BBC3-B5C2C4279D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945" y="26093"/>
            <a:ext cx="7391137" cy="6365273"/>
          </a:xfrm>
          <a:prstGeom prst="rect">
            <a:avLst/>
          </a:prstGeom>
        </p:spPr>
      </p:pic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7E2CA301-6559-4CE4-9580-3A3523610428}"/>
              </a:ext>
            </a:extLst>
          </p:cNvPr>
          <p:cNvSpPr/>
          <p:nvPr/>
        </p:nvSpPr>
        <p:spPr>
          <a:xfrm>
            <a:off x="7576457" y="5675086"/>
            <a:ext cx="1640114" cy="71628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E30851-2EF4-4713-995F-52A4888A9FB6}"/>
              </a:ext>
            </a:extLst>
          </p:cNvPr>
          <p:cNvSpPr txBox="1"/>
          <p:nvPr/>
        </p:nvSpPr>
        <p:spPr>
          <a:xfrm>
            <a:off x="9020175" y="532674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>
                <a:solidFill>
                  <a:srgbClr val="FF0000"/>
                </a:solidFill>
              </a:rPr>
              <a:t>요겁니다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9004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>
            <a:extLst>
              <a:ext uri="{FF2B5EF4-FFF2-40B4-BE49-F238E27FC236}">
                <a16:creationId xmlns:a16="http://schemas.microsoft.com/office/drawing/2014/main" id="{EC5D90D6-36AE-47E6-BD6D-43E212DFE33E}"/>
              </a:ext>
            </a:extLst>
          </p:cNvPr>
          <p:cNvGrpSpPr/>
          <p:nvPr/>
        </p:nvGrpSpPr>
        <p:grpSpPr>
          <a:xfrm>
            <a:off x="2637253" y="6563"/>
            <a:ext cx="9158982" cy="6278642"/>
            <a:chOff x="2637253" y="6563"/>
            <a:chExt cx="9158982" cy="6278642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F6C7BC0D-A57C-4A99-ABE8-C0C07FE54852}"/>
                </a:ext>
              </a:extLst>
            </p:cNvPr>
            <p:cNvSpPr txBox="1"/>
            <p:nvPr/>
          </p:nvSpPr>
          <p:spPr>
            <a:xfrm>
              <a:off x="2637253" y="6563"/>
              <a:ext cx="9158982" cy="62786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200" dirty="0">
                  <a:solidFill>
                    <a:srgbClr val="FF0000"/>
                  </a:solidFill>
                </a:rPr>
                <a:t>Request </a:t>
              </a:r>
              <a:r>
                <a:rPr lang="ko-KR" altLang="en-US" sz="4200" dirty="0">
                  <a:solidFill>
                    <a:srgbClr val="FF0000"/>
                  </a:solidFill>
                </a:rPr>
                <a:t>보내기</a:t>
              </a:r>
              <a:r>
                <a:rPr lang="en-US" sz="4200" dirty="0">
                  <a:solidFill>
                    <a:srgbClr val="FF0000"/>
                  </a:solidFill>
                </a:rPr>
                <a:t> </a:t>
              </a:r>
              <a:r>
                <a:rPr lang="ko-KR" altLang="en-US" sz="2400" dirty="0">
                  <a:solidFill>
                    <a:schemeClr val="accent2">
                      <a:lumMod val="50000"/>
                    </a:schemeClr>
                  </a:solidFill>
                </a:rPr>
                <a:t>로그인 페이지</a:t>
              </a:r>
              <a:br>
                <a:rPr lang="en-US" dirty="0"/>
              </a:br>
              <a:endParaRPr lang="en-US" dirty="0"/>
            </a:p>
            <a:p>
              <a:r>
                <a:rPr lang="en-US" altLang="ko-KR" dirty="0"/>
                <a:t>$</a:t>
              </a:r>
              <a:r>
                <a:rPr lang="en-US" dirty="0" err="1"/>
                <a:t>apiURL</a:t>
              </a:r>
              <a:r>
                <a:rPr lang="en-US" dirty="0"/>
                <a:t> = "https://nid.naver.com/oauth2.0/</a:t>
              </a:r>
              <a:r>
                <a:rPr lang="en-US" dirty="0" err="1"/>
                <a:t>authorize?response_type</a:t>
              </a:r>
              <a:r>
                <a:rPr lang="en-US" dirty="0"/>
                <a:t>=</a:t>
              </a:r>
            </a:p>
            <a:p>
              <a:r>
                <a:rPr lang="en-US" dirty="0"/>
                <a:t>	    </a:t>
              </a:r>
              <a:r>
                <a:rPr lang="en-US" dirty="0" err="1"/>
                <a:t>code&amp;client_id</a:t>
              </a:r>
              <a:r>
                <a:rPr lang="en-US" dirty="0"/>
                <a:t>=".$client_id."&amp;</a:t>
              </a:r>
              <a:r>
                <a:rPr lang="en-US" dirty="0" err="1"/>
                <a:t>redirect_uri</a:t>
              </a:r>
              <a:r>
                <a:rPr lang="en-US" dirty="0"/>
                <a:t>=".$</a:t>
              </a:r>
              <a:r>
                <a:rPr lang="en-US" dirty="0" err="1"/>
                <a:t>redirectURI</a:t>
              </a:r>
              <a:r>
                <a:rPr lang="en-US" dirty="0"/>
                <a:t>."&amp;state=".$state;</a:t>
              </a:r>
            </a:p>
            <a:p>
              <a:endParaRPr lang="en-US" altLang="ko-KR" dirty="0"/>
            </a:p>
            <a:p>
              <a:r>
                <a:rPr lang="en-US" altLang="ko-KR" dirty="0"/>
                <a:t>--&gt; Request</a:t>
              </a:r>
              <a:r>
                <a:rPr lang="ko-KR" altLang="en-US" dirty="0"/>
                <a:t>값을 전달하고 네이버 로그인 창을 띄우는 링크입니다</a:t>
              </a:r>
              <a:r>
                <a:rPr lang="en-US" altLang="ko-KR" dirty="0"/>
                <a:t>.</a:t>
              </a:r>
            </a:p>
            <a:p>
              <a:r>
                <a:rPr lang="en-US" altLang="ko-KR" dirty="0"/>
                <a:t>    </a:t>
              </a:r>
              <a:r>
                <a:rPr lang="ko-KR" altLang="en-US" dirty="0"/>
                <a:t>로그인 버튼은 </a:t>
              </a:r>
              <a:r>
                <a:rPr lang="ko-KR" altLang="en-US" dirty="0" err="1"/>
                <a:t>클릭시</a:t>
              </a:r>
              <a:r>
                <a:rPr lang="ko-KR" altLang="en-US" dirty="0"/>
                <a:t> 이 링크로 이동하도록 지정하면 됩니다</a:t>
              </a:r>
              <a:r>
                <a:rPr lang="en-US" altLang="ko-KR" dirty="0"/>
                <a:t>.</a:t>
              </a:r>
            </a:p>
            <a:p>
              <a:r>
                <a:rPr lang="en-US" altLang="ko-KR" dirty="0"/>
                <a:t>    </a:t>
              </a:r>
              <a:r>
                <a:rPr lang="ko-KR" altLang="en-US" dirty="0"/>
                <a:t>이 때 </a:t>
              </a:r>
              <a:r>
                <a:rPr lang="en-US" altLang="ko-KR" dirty="0" err="1"/>
                <a:t>client_id</a:t>
              </a:r>
              <a:r>
                <a:rPr lang="en-US" altLang="ko-KR" dirty="0"/>
                <a:t>, </a:t>
              </a:r>
              <a:r>
                <a:rPr lang="en-US" altLang="ko-KR" dirty="0" err="1"/>
                <a:t>redirectURI</a:t>
              </a:r>
              <a:r>
                <a:rPr lang="en-US" altLang="ko-KR" dirty="0"/>
                <a:t>, state </a:t>
              </a:r>
              <a:r>
                <a:rPr lang="ko-KR" altLang="en-US" dirty="0"/>
                <a:t>값을 가져갑니다</a:t>
              </a:r>
              <a:r>
                <a:rPr lang="en-US" altLang="ko-KR" dirty="0"/>
                <a:t>.</a:t>
              </a:r>
            </a:p>
            <a:p>
              <a:endParaRPr lang="en-US" altLang="ko-KR" dirty="0"/>
            </a:p>
            <a:p>
              <a:r>
                <a:rPr lang="en-US" altLang="ko-KR" dirty="0"/>
                <a:t>--&gt; $</a:t>
              </a:r>
              <a:r>
                <a:rPr lang="en-US" dirty="0" err="1"/>
                <a:t>client_id</a:t>
              </a:r>
              <a:r>
                <a:rPr lang="en-US" dirty="0"/>
                <a:t> ={</a:t>
              </a:r>
              <a:r>
                <a:rPr lang="ko-KR" altLang="en-US" dirty="0"/>
                <a:t>네이버에서 제공하는 </a:t>
              </a:r>
              <a:r>
                <a:rPr lang="en-US" altLang="ko-KR" dirty="0"/>
                <a:t>ID</a:t>
              </a:r>
              <a:r>
                <a:rPr lang="ko-KR" altLang="en-US" dirty="0"/>
                <a:t>값</a:t>
              </a:r>
              <a:r>
                <a:rPr lang="en-US" dirty="0"/>
                <a:t>};</a:t>
              </a:r>
            </a:p>
            <a:p>
              <a:r>
                <a:rPr lang="en-US" altLang="ko-KR" dirty="0"/>
                <a:t>--&gt; </a:t>
              </a:r>
              <a:r>
                <a:rPr lang="en-US" dirty="0"/>
                <a:t>$</a:t>
              </a:r>
              <a:r>
                <a:rPr lang="en-US" dirty="0" err="1"/>
                <a:t>redirectURI</a:t>
              </a:r>
              <a:r>
                <a:rPr lang="en-US" dirty="0"/>
                <a:t> = </a:t>
              </a:r>
              <a:r>
                <a:rPr lang="en-US" dirty="0" err="1"/>
                <a:t>urlencode</a:t>
              </a:r>
              <a:r>
                <a:rPr lang="en-US" dirty="0"/>
                <a:t>({</a:t>
              </a:r>
              <a:r>
                <a:rPr lang="ko-KR" altLang="en-US" dirty="0" err="1"/>
                <a:t>리턴받을</a:t>
              </a:r>
              <a:r>
                <a:rPr lang="ko-KR" altLang="en-US" dirty="0"/>
                <a:t> 페이지의 경로</a:t>
              </a:r>
              <a:r>
                <a:rPr lang="en-US" dirty="0"/>
                <a:t>});</a:t>
              </a:r>
            </a:p>
            <a:p>
              <a:r>
                <a:rPr lang="en-US" altLang="ko-KR" dirty="0"/>
                <a:t>--&gt; </a:t>
              </a:r>
              <a:r>
                <a:rPr lang="en-US" dirty="0"/>
                <a:t>$state = </a:t>
              </a:r>
              <a:r>
                <a:rPr lang="ko-KR" altLang="en-US" dirty="0"/>
                <a:t>임의로 발생시킨 랜덤 </a:t>
              </a:r>
              <a:r>
                <a:rPr lang="ko-KR" altLang="en-US" dirty="0" err="1"/>
                <a:t>세션값</a:t>
              </a:r>
              <a:endParaRPr lang="en-US" altLang="ko-KR" dirty="0"/>
            </a:p>
            <a:p>
              <a:endParaRPr lang="en-US" dirty="0"/>
            </a:p>
            <a:p>
              <a:r>
                <a:rPr lang="en-US" altLang="ko-KR" dirty="0">
                  <a:solidFill>
                    <a:schemeClr val="accent2">
                      <a:lumMod val="50000"/>
                    </a:schemeClr>
                  </a:solidFill>
                </a:rPr>
                <a:t>※state</a:t>
              </a:r>
              <a:r>
                <a:rPr lang="ko-KR" altLang="en-US" dirty="0">
                  <a:solidFill>
                    <a:schemeClr val="accent2">
                      <a:lumMod val="50000"/>
                    </a:schemeClr>
                  </a:solidFill>
                </a:rPr>
                <a:t>에 대한 부연설명</a:t>
              </a:r>
              <a:endParaRPr lang="en-US" altLang="ko-KR" dirty="0">
                <a:solidFill>
                  <a:schemeClr val="accent2">
                    <a:lumMod val="50000"/>
                  </a:schemeClr>
                </a:solidFill>
              </a:endParaRPr>
            </a:p>
            <a:p>
              <a:endParaRPr lang="en-US" dirty="0"/>
            </a:p>
            <a:p>
              <a:r>
                <a:rPr lang="ko-KR" altLang="en-US" dirty="0"/>
                <a:t>랜덤으로 발생시킨 값을 </a:t>
              </a:r>
              <a:r>
                <a:rPr lang="en-US" altLang="ko-KR" dirty="0"/>
                <a:t>‘</a:t>
              </a:r>
              <a:r>
                <a:rPr lang="en-US" altLang="ko-KR" dirty="0" err="1"/>
                <a:t>stored_state</a:t>
              </a:r>
              <a:r>
                <a:rPr lang="en-US" altLang="ko-KR" dirty="0"/>
                <a:t>’ </a:t>
              </a:r>
              <a:r>
                <a:rPr lang="ko-KR" altLang="en-US" dirty="0"/>
                <a:t>라는</a:t>
              </a:r>
              <a:endParaRPr lang="en-US" altLang="ko-KR" dirty="0"/>
            </a:p>
            <a:p>
              <a:r>
                <a:rPr lang="ko-KR" altLang="en-US" dirty="0"/>
                <a:t>키 값으로 세션에 담아 놓습니다</a:t>
              </a:r>
              <a:r>
                <a:rPr lang="en-US" altLang="ko-KR" dirty="0"/>
                <a:t>.</a:t>
              </a:r>
            </a:p>
            <a:p>
              <a:endParaRPr lang="en-US" altLang="ko-KR" dirty="0"/>
            </a:p>
            <a:p>
              <a:r>
                <a:rPr lang="ko-KR" altLang="en-US" dirty="0"/>
                <a:t>로그인 처리 후 정보를 </a:t>
              </a:r>
              <a:r>
                <a:rPr lang="ko-KR" altLang="en-US" dirty="0" err="1"/>
                <a:t>리턴할</a:t>
              </a:r>
              <a:r>
                <a:rPr lang="ko-KR" altLang="en-US" dirty="0"/>
                <a:t> 때 세션 값을</a:t>
              </a:r>
              <a:endParaRPr lang="en-US" altLang="ko-KR" dirty="0"/>
            </a:p>
            <a:p>
              <a:r>
                <a:rPr lang="ko-KR" altLang="en-US" dirty="0"/>
                <a:t>비교하고</a:t>
              </a:r>
              <a:r>
                <a:rPr lang="en-US" altLang="ko-KR" dirty="0"/>
                <a:t>, </a:t>
              </a:r>
              <a:r>
                <a:rPr lang="ko-KR" altLang="en-US" dirty="0"/>
                <a:t>값이 일치할 때만 사용자 정보를</a:t>
              </a:r>
              <a:endParaRPr lang="en-US" altLang="ko-KR" dirty="0"/>
            </a:p>
            <a:p>
              <a:r>
                <a:rPr lang="ko-KR" altLang="en-US" dirty="0"/>
                <a:t>가져오는 과정을 진행하도록 합니다</a:t>
              </a:r>
              <a:r>
                <a:rPr lang="en-US" altLang="ko-KR" dirty="0"/>
                <a:t>.</a:t>
              </a:r>
              <a:endParaRPr 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DAAAC94-886E-44C0-A725-DF761D92D381}"/>
                </a:ext>
              </a:extLst>
            </p:cNvPr>
            <p:cNvSpPr txBox="1"/>
            <p:nvPr/>
          </p:nvSpPr>
          <p:spPr>
            <a:xfrm>
              <a:off x="7741599" y="4038436"/>
              <a:ext cx="4054636" cy="22467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$state </a:t>
              </a:r>
              <a:r>
                <a:rPr lang="ko-KR" altLang="en-US" sz="1400" dirty="0"/>
                <a:t>값을 생성하는 코드</a:t>
              </a:r>
              <a:endParaRPr lang="en-US" altLang="ko-KR" sz="1400" dirty="0"/>
            </a:p>
            <a:p>
              <a:endParaRPr lang="en-US" sz="1400" dirty="0"/>
            </a:p>
            <a:p>
              <a:r>
                <a:rPr lang="en-US" sz="1400" dirty="0"/>
                <a:t>$state = "RAMDOM_STATE";</a:t>
              </a:r>
            </a:p>
            <a:p>
              <a:r>
                <a:rPr lang="en-US" sz="1400" dirty="0"/>
                <a:t>	function </a:t>
              </a:r>
              <a:r>
                <a:rPr lang="en-US" sz="1400" dirty="0" err="1"/>
                <a:t>generate_state</a:t>
              </a:r>
              <a:r>
                <a:rPr lang="en-US" sz="1400" dirty="0"/>
                <a:t>() {</a:t>
              </a:r>
            </a:p>
            <a:p>
              <a:r>
                <a:rPr lang="en-US" sz="1400" dirty="0"/>
                <a:t>		$</a:t>
              </a:r>
              <a:r>
                <a:rPr lang="en-US" sz="1400" dirty="0" err="1"/>
                <a:t>mt</a:t>
              </a:r>
              <a:r>
                <a:rPr lang="en-US" sz="1400" dirty="0"/>
                <a:t> = </a:t>
              </a:r>
              <a:r>
                <a:rPr lang="en-US" sz="1400" dirty="0" err="1"/>
                <a:t>microtime</a:t>
              </a:r>
              <a:r>
                <a:rPr lang="en-US" sz="1400" dirty="0"/>
                <a:t>();</a:t>
              </a:r>
            </a:p>
            <a:p>
              <a:r>
                <a:rPr lang="en-US" sz="1400" dirty="0"/>
                <a:t>		$rand = </a:t>
              </a:r>
              <a:r>
                <a:rPr lang="en-US" sz="1400" dirty="0" err="1"/>
                <a:t>mt_rand</a:t>
              </a:r>
              <a:r>
                <a:rPr lang="en-US" sz="1400" dirty="0"/>
                <a:t>();</a:t>
              </a:r>
            </a:p>
            <a:p>
              <a:r>
                <a:rPr lang="en-US" sz="1400" dirty="0"/>
                <a:t>		return md5($</a:t>
              </a:r>
              <a:r>
                <a:rPr lang="en-US" sz="1400" dirty="0" err="1"/>
                <a:t>mt</a:t>
              </a:r>
              <a:r>
                <a:rPr lang="en-US" sz="1400" dirty="0"/>
                <a:t> . $rand);</a:t>
              </a:r>
            </a:p>
            <a:p>
              <a:r>
                <a:rPr lang="en-US" sz="1400" dirty="0"/>
                <a:t>	}</a:t>
              </a:r>
            </a:p>
            <a:p>
              <a:r>
                <a:rPr lang="ko-KR" altLang="en-US" sz="1400" dirty="0"/>
                <a:t>	</a:t>
              </a:r>
              <a:r>
                <a:rPr lang="en-US" altLang="ko-KR" sz="1400" dirty="0"/>
                <a:t>$</a:t>
              </a:r>
              <a:r>
                <a:rPr lang="en-US" sz="1400" dirty="0"/>
                <a:t>state = </a:t>
              </a:r>
              <a:r>
                <a:rPr lang="en-US" sz="1400" dirty="0" err="1"/>
                <a:t>generate_state</a:t>
              </a:r>
              <a:r>
                <a:rPr lang="en-US" sz="1400" dirty="0"/>
                <a:t>();</a:t>
              </a:r>
            </a:p>
            <a:p>
              <a:r>
                <a:rPr lang="en-US" sz="1400" dirty="0"/>
                <a:t>	$_SESSION['</a:t>
              </a:r>
              <a:r>
                <a:rPr lang="en-US" sz="1400" dirty="0" err="1"/>
                <a:t>stored_state</a:t>
              </a:r>
              <a:r>
                <a:rPr lang="en-US" sz="1400" dirty="0"/>
                <a:t>']=$state;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6708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 dir="u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:a16="http://schemas.microsoft.com/office/drawing/2014/main" id="{3560484E-E880-4218-A3CD-CC7B957E33CC}"/>
              </a:ext>
            </a:extLst>
          </p:cNvPr>
          <p:cNvGrpSpPr/>
          <p:nvPr/>
        </p:nvGrpSpPr>
        <p:grpSpPr>
          <a:xfrm>
            <a:off x="1499008" y="0"/>
            <a:ext cx="10605002" cy="6924973"/>
            <a:chOff x="1499008" y="0"/>
            <a:chExt cx="10605002" cy="6924973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A500A9F8-52B1-4689-933E-B686BE794A27}"/>
                </a:ext>
              </a:extLst>
            </p:cNvPr>
            <p:cNvSpPr txBox="1"/>
            <p:nvPr/>
          </p:nvSpPr>
          <p:spPr>
            <a:xfrm>
              <a:off x="1499008" y="0"/>
              <a:ext cx="9629303" cy="69249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200" dirty="0" err="1">
                  <a:solidFill>
                    <a:srgbClr val="FF0000"/>
                  </a:solidFill>
                </a:rPr>
                <a:t>Access_Token</a:t>
              </a:r>
              <a:r>
                <a:rPr lang="en-US" sz="4200" dirty="0">
                  <a:solidFill>
                    <a:srgbClr val="FF0000"/>
                  </a:solidFill>
                </a:rPr>
                <a:t> </a:t>
              </a:r>
              <a:r>
                <a:rPr lang="ko-KR" altLang="en-US" sz="4200" dirty="0">
                  <a:solidFill>
                    <a:srgbClr val="FF0000"/>
                  </a:solidFill>
                </a:rPr>
                <a:t>얻기</a:t>
              </a:r>
              <a:r>
                <a:rPr lang="en-US" sz="4200" dirty="0">
                  <a:solidFill>
                    <a:srgbClr val="FF0000"/>
                  </a:solidFill>
                </a:rPr>
                <a:t> </a:t>
              </a:r>
              <a:r>
                <a:rPr lang="ko-KR" altLang="en-US" sz="2400" dirty="0">
                  <a:solidFill>
                    <a:srgbClr val="C00000"/>
                  </a:solidFill>
                </a:rPr>
                <a:t>로그인 </a:t>
              </a:r>
              <a:r>
                <a:rPr lang="en-US" altLang="ko-KR" sz="2400" dirty="0">
                  <a:solidFill>
                    <a:srgbClr val="C00000"/>
                  </a:solidFill>
                </a:rPr>
                <a:t>proc</a:t>
              </a:r>
              <a:r>
                <a:rPr lang="ko-KR" altLang="en-US" sz="2400" dirty="0">
                  <a:solidFill>
                    <a:srgbClr val="C00000"/>
                  </a:solidFill>
                </a:rPr>
                <a:t>페이지</a:t>
              </a:r>
              <a:endParaRPr lang="en-US" sz="4200" dirty="0">
                <a:solidFill>
                  <a:srgbClr val="FF0000"/>
                </a:solidFill>
              </a:endParaRPr>
            </a:p>
            <a:p>
              <a:endParaRPr lang="en-US" dirty="0"/>
            </a:p>
            <a:p>
              <a:r>
                <a:rPr lang="en-US" dirty="0"/>
                <a:t>Return</a:t>
              </a:r>
              <a:r>
                <a:rPr lang="ko-KR" altLang="en-US" dirty="0"/>
                <a:t>해주는 페이지에서 </a:t>
              </a:r>
              <a:r>
                <a:rPr lang="en-US" altLang="ko-KR" dirty="0" err="1"/>
                <a:t>Access_Token</a:t>
              </a:r>
              <a:r>
                <a:rPr lang="ko-KR" altLang="en-US" dirty="0"/>
                <a:t>을 가지러 갑니다</a:t>
              </a:r>
              <a:endParaRPr lang="en-US" altLang="ko-KR" dirty="0"/>
            </a:p>
            <a:p>
              <a:endParaRPr lang="en-US" dirty="0"/>
            </a:p>
            <a:p>
              <a:r>
                <a:rPr lang="en-US" dirty="0"/>
                <a:t>$</a:t>
              </a:r>
              <a:r>
                <a:rPr lang="en-US" dirty="0" err="1"/>
                <a:t>client_id</a:t>
              </a:r>
              <a:r>
                <a:rPr lang="en-US" dirty="0"/>
                <a:t> = {</a:t>
              </a:r>
              <a:r>
                <a:rPr lang="ko-KR" altLang="en-US" dirty="0"/>
                <a:t>네이버에서 제공받은 </a:t>
              </a:r>
              <a:r>
                <a:rPr lang="en-US" altLang="ko-KR" dirty="0"/>
                <a:t>ID</a:t>
              </a:r>
              <a:r>
                <a:rPr lang="ko-KR" altLang="en-US" dirty="0"/>
                <a:t>값</a:t>
              </a:r>
              <a:r>
                <a:rPr lang="en-US" dirty="0"/>
                <a:t>};</a:t>
              </a:r>
            </a:p>
            <a:p>
              <a:r>
                <a:rPr lang="en-US" altLang="ko-KR" dirty="0"/>
                <a:t>$</a:t>
              </a:r>
              <a:r>
                <a:rPr lang="en-US" dirty="0" err="1"/>
                <a:t>client_secret</a:t>
              </a:r>
              <a:r>
                <a:rPr lang="en-US" dirty="0"/>
                <a:t> = {</a:t>
              </a:r>
              <a:r>
                <a:rPr lang="ko-KR" altLang="en-US" dirty="0"/>
                <a:t>네이버에서 제공받은 </a:t>
              </a:r>
              <a:r>
                <a:rPr lang="en-US" altLang="ko-KR" dirty="0"/>
                <a:t>Secret</a:t>
              </a:r>
              <a:r>
                <a:rPr lang="ko-KR" altLang="en-US" dirty="0"/>
                <a:t>값</a:t>
              </a:r>
              <a:r>
                <a:rPr lang="en-US" dirty="0"/>
                <a:t>}; </a:t>
              </a:r>
            </a:p>
            <a:p>
              <a:r>
                <a:rPr lang="en-US" dirty="0"/>
                <a:t>$code = $_GET["code"];	</a:t>
              </a:r>
            </a:p>
            <a:p>
              <a:r>
                <a:rPr lang="en-US" dirty="0"/>
                <a:t>$state = $_GET["state"];</a:t>
              </a:r>
            </a:p>
            <a:p>
              <a:r>
                <a:rPr lang="en-US" dirty="0"/>
                <a:t>$</a:t>
              </a:r>
              <a:r>
                <a:rPr lang="en-US" dirty="0" err="1"/>
                <a:t>redirectURI</a:t>
              </a:r>
              <a:r>
                <a:rPr lang="en-US" dirty="0"/>
                <a:t> = </a:t>
              </a:r>
              <a:r>
                <a:rPr lang="en-US" dirty="0" err="1"/>
                <a:t>urlencode</a:t>
              </a:r>
              <a:r>
                <a:rPr lang="en-US" dirty="0"/>
                <a:t>({</a:t>
              </a:r>
              <a:r>
                <a:rPr lang="ko-KR" altLang="en-US" dirty="0" err="1"/>
                <a:t>리턴받을</a:t>
              </a:r>
              <a:r>
                <a:rPr lang="ko-KR" altLang="en-US" dirty="0"/>
                <a:t> 페이지 경로</a:t>
              </a:r>
              <a:r>
                <a:rPr lang="en-US" dirty="0"/>
                <a:t>});</a:t>
              </a:r>
            </a:p>
            <a:p>
              <a:r>
                <a:rPr lang="en-US" dirty="0"/>
                <a:t>$</a:t>
              </a:r>
              <a:r>
                <a:rPr lang="en-US" dirty="0" err="1"/>
                <a:t>url</a:t>
              </a:r>
              <a:r>
                <a:rPr lang="en-US" dirty="0"/>
                <a:t>=	"https://nid.naver.com/oauth2.0/</a:t>
              </a:r>
              <a:r>
                <a:rPr lang="en-US" dirty="0" err="1"/>
                <a:t>token?grant_type</a:t>
              </a:r>
              <a:r>
                <a:rPr lang="en-US" dirty="0"/>
                <a:t>=</a:t>
              </a:r>
              <a:r>
                <a:rPr lang="en-US" dirty="0" err="1"/>
                <a:t>authorization_code&amp;client_id</a:t>
              </a:r>
              <a:r>
                <a:rPr lang="en-US" dirty="0"/>
                <a:t>=</a:t>
              </a:r>
            </a:p>
            <a:p>
              <a:r>
                <a:rPr lang="en-US" dirty="0"/>
                <a:t>	".$client_id."&amp;</a:t>
              </a:r>
              <a:r>
                <a:rPr lang="en-US" dirty="0" err="1"/>
                <a:t>client_secret</a:t>
              </a:r>
              <a:r>
                <a:rPr lang="en-US" dirty="0"/>
                <a:t>=".$client_secret."&amp;</a:t>
              </a:r>
              <a:r>
                <a:rPr lang="en-US" dirty="0" err="1"/>
                <a:t>redirect_uri</a:t>
              </a:r>
              <a:r>
                <a:rPr lang="en-US" dirty="0"/>
                <a:t>=".$</a:t>
              </a:r>
              <a:r>
                <a:rPr lang="en-US" dirty="0" err="1"/>
                <a:t>redirectURI</a:t>
              </a:r>
              <a:r>
                <a:rPr lang="en-US" dirty="0"/>
                <a:t>.</a:t>
              </a:r>
            </a:p>
            <a:p>
              <a:r>
                <a:rPr lang="en-US" dirty="0"/>
                <a:t>	"&amp;code=".$</a:t>
              </a:r>
              <a:r>
                <a:rPr lang="en-US" dirty="0" err="1"/>
                <a:t>code."&amp;state</a:t>
              </a:r>
              <a:r>
                <a:rPr lang="en-US" dirty="0"/>
                <a:t>=".$state;</a:t>
              </a:r>
            </a:p>
            <a:p>
              <a:r>
                <a:rPr lang="en-US" dirty="0"/>
                <a:t>$</a:t>
              </a:r>
              <a:r>
                <a:rPr lang="en-US" dirty="0" err="1"/>
                <a:t>is_post</a:t>
              </a:r>
              <a:r>
                <a:rPr lang="en-US" dirty="0"/>
                <a:t> = false;</a:t>
              </a:r>
            </a:p>
            <a:p>
              <a:endParaRPr lang="en-US" dirty="0"/>
            </a:p>
            <a:p>
              <a:r>
                <a:rPr lang="en-US" dirty="0"/>
                <a:t>5</a:t>
              </a:r>
              <a:r>
                <a:rPr lang="ko-KR" altLang="en-US" dirty="0"/>
                <a:t>개 값을 가지고 </a:t>
              </a:r>
              <a:r>
                <a:rPr lang="en-US" altLang="ko-KR" dirty="0" err="1"/>
                <a:t>Access_Token</a:t>
              </a:r>
              <a:r>
                <a:rPr lang="ko-KR" altLang="en-US" dirty="0"/>
                <a:t>을 가지러 갑니다</a:t>
              </a:r>
              <a:endParaRPr lang="en-US" altLang="ko-KR" dirty="0"/>
            </a:p>
            <a:p>
              <a:endParaRPr lang="en-US" dirty="0"/>
            </a:p>
            <a:p>
              <a:r>
                <a:rPr lang="ko-KR" altLang="en-US" dirty="0"/>
                <a:t>이동 처리는 </a:t>
              </a:r>
              <a:r>
                <a:rPr lang="en-US" altLang="ko-KR" dirty="0" err="1"/>
                <a:t>cURL</a:t>
              </a:r>
              <a:r>
                <a:rPr lang="ko-KR" altLang="en-US" dirty="0"/>
                <a:t>로 진행하였고 </a:t>
              </a:r>
              <a:r>
                <a:rPr lang="en-US" altLang="ko-KR" dirty="0"/>
                <a:t>$</a:t>
              </a:r>
              <a:r>
                <a:rPr lang="en-US" altLang="ko-KR" dirty="0" err="1"/>
                <a:t>status_code</a:t>
              </a:r>
              <a:r>
                <a:rPr lang="ko-KR" altLang="en-US" dirty="0"/>
                <a:t>를 </a:t>
              </a:r>
              <a:endParaRPr lang="en-US" altLang="ko-KR" dirty="0"/>
            </a:p>
            <a:p>
              <a:r>
                <a:rPr lang="ko-KR" altLang="en-US" dirty="0" err="1"/>
                <a:t>리턴합니다</a:t>
              </a:r>
              <a:r>
                <a:rPr lang="en-US" altLang="ko-KR" dirty="0"/>
                <a:t>. </a:t>
              </a:r>
              <a:r>
                <a:rPr lang="ko-KR" altLang="en-US" dirty="0"/>
                <a:t>요청할 때의 값과 일치한다면 </a:t>
              </a:r>
              <a:endParaRPr lang="en-US" altLang="ko-KR" dirty="0"/>
            </a:p>
            <a:p>
              <a:r>
                <a:rPr lang="en-US" altLang="ko-KR" dirty="0"/>
                <a:t>$</a:t>
              </a:r>
              <a:r>
                <a:rPr lang="en-US" altLang="ko-KR" dirty="0" err="1"/>
                <a:t>status_code</a:t>
              </a:r>
              <a:r>
                <a:rPr lang="en-US" altLang="ko-KR" dirty="0"/>
                <a:t>=200 </a:t>
              </a:r>
              <a:r>
                <a:rPr lang="ko-KR" altLang="en-US" dirty="0"/>
                <a:t>과 </a:t>
              </a:r>
              <a:r>
                <a:rPr lang="en-US" altLang="ko-KR" dirty="0"/>
                <a:t>$response</a:t>
              </a:r>
              <a:r>
                <a:rPr lang="ko-KR" altLang="en-US" dirty="0"/>
                <a:t>를 </a:t>
              </a:r>
              <a:r>
                <a:rPr lang="ko-KR" altLang="en-US" dirty="0" err="1"/>
                <a:t>리턴합니다</a:t>
              </a:r>
              <a:r>
                <a:rPr lang="en-US" altLang="ko-KR" dirty="0"/>
                <a:t>.</a:t>
              </a:r>
            </a:p>
            <a:p>
              <a:endParaRPr lang="en-US" dirty="0"/>
            </a:p>
            <a:p>
              <a:r>
                <a:rPr lang="en-US" dirty="0"/>
                <a:t>If($</a:t>
              </a:r>
              <a:r>
                <a:rPr lang="en-US" dirty="0" err="1"/>
                <a:t>status_code</a:t>
              </a:r>
              <a:r>
                <a:rPr lang="en-US" dirty="0"/>
                <a:t> == 200) {	 </a:t>
              </a:r>
            </a:p>
            <a:p>
              <a:r>
                <a:rPr lang="en-US" dirty="0"/>
                <a:t>   	 $response=</a:t>
              </a:r>
              <a:r>
                <a:rPr lang="en-US" dirty="0" err="1"/>
                <a:t>json_decode</a:t>
              </a:r>
              <a:r>
                <a:rPr lang="en-US" dirty="0"/>
                <a:t>($response);</a:t>
              </a:r>
            </a:p>
            <a:p>
              <a:r>
                <a:rPr lang="ko-KR" altLang="en-US" dirty="0"/>
                <a:t>	</a:t>
              </a:r>
              <a:r>
                <a:rPr lang="ko-KR" altLang="en-US" dirty="0">
                  <a:solidFill>
                    <a:srgbClr val="FF0000"/>
                  </a:solidFill>
                </a:rPr>
                <a:t> </a:t>
              </a:r>
              <a:r>
                <a:rPr lang="en-US" altLang="ko-KR" dirty="0">
                  <a:solidFill>
                    <a:srgbClr val="FF0000"/>
                  </a:solidFill>
                </a:rPr>
                <a:t>$</a:t>
              </a:r>
              <a:r>
                <a:rPr lang="en-US" dirty="0" err="1">
                  <a:solidFill>
                    <a:srgbClr val="FF0000"/>
                  </a:solidFill>
                </a:rPr>
                <a:t>token_string</a:t>
              </a:r>
              <a:r>
                <a:rPr lang="en-US" dirty="0">
                  <a:solidFill>
                    <a:srgbClr val="FF0000"/>
                  </a:solidFill>
                </a:rPr>
                <a:t>=$response-&gt;</a:t>
              </a:r>
              <a:r>
                <a:rPr lang="en-US" dirty="0" err="1">
                  <a:solidFill>
                    <a:srgbClr val="FF0000"/>
                  </a:solidFill>
                </a:rPr>
                <a:t>access_token</a:t>
              </a:r>
              <a:r>
                <a:rPr lang="en-US" dirty="0">
                  <a:solidFill>
                    <a:srgbClr val="FF0000"/>
                  </a:solidFill>
                </a:rPr>
                <a:t>;</a:t>
              </a:r>
              <a:r>
                <a:rPr lang="en-US" dirty="0"/>
                <a:t>	   </a:t>
              </a:r>
              <a:r>
                <a:rPr lang="en-US" sz="2400" dirty="0">
                  <a:solidFill>
                    <a:srgbClr val="C00000"/>
                  </a:solidFill>
                </a:rPr>
                <a:t>&lt;- </a:t>
              </a:r>
              <a:r>
                <a:rPr lang="ko-KR" altLang="en-US" sz="2400" dirty="0">
                  <a:solidFill>
                    <a:srgbClr val="C00000"/>
                  </a:solidFill>
                </a:rPr>
                <a:t> </a:t>
              </a:r>
              <a:r>
                <a:rPr lang="en-US" altLang="ko-KR" sz="2400" dirty="0" err="1">
                  <a:solidFill>
                    <a:srgbClr val="C00000"/>
                  </a:solidFill>
                </a:rPr>
                <a:t>Access_Token</a:t>
              </a:r>
              <a:r>
                <a:rPr lang="en-US" altLang="ko-KR" sz="2400" dirty="0">
                  <a:solidFill>
                    <a:srgbClr val="C00000"/>
                  </a:solidFill>
                </a:rPr>
                <a:t> </a:t>
              </a:r>
              <a:r>
                <a:rPr lang="ko-KR" altLang="en-US" sz="2400" dirty="0">
                  <a:solidFill>
                    <a:srgbClr val="C00000"/>
                  </a:solidFill>
                </a:rPr>
                <a:t>얻음</a:t>
              </a:r>
              <a:r>
                <a:rPr lang="en-US" altLang="ko-KR" sz="2400" dirty="0">
                  <a:solidFill>
                    <a:srgbClr val="C00000"/>
                  </a:solidFill>
                </a:rPr>
                <a:t>!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/>
                <a:t>	 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4AFB6CFD-F112-45D4-A5B8-75921C9ABD67}"/>
                </a:ext>
              </a:extLst>
            </p:cNvPr>
            <p:cNvSpPr txBox="1"/>
            <p:nvPr/>
          </p:nvSpPr>
          <p:spPr>
            <a:xfrm>
              <a:off x="7568601" y="3902281"/>
              <a:ext cx="4535409" cy="2031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 $</a:t>
              </a:r>
              <a:r>
                <a:rPr lang="en-US" sz="1400" dirty="0" err="1"/>
                <a:t>ch</a:t>
              </a:r>
              <a:r>
                <a:rPr lang="en-US" sz="1400" dirty="0"/>
                <a:t> = </a:t>
              </a:r>
              <a:r>
                <a:rPr lang="en-US" sz="1400" dirty="0" err="1"/>
                <a:t>curl_init</a:t>
              </a:r>
              <a:r>
                <a:rPr lang="en-US" sz="1400" dirty="0"/>
                <a:t>();</a:t>
              </a:r>
            </a:p>
            <a:p>
              <a:r>
                <a:rPr lang="en-US" sz="1400" dirty="0"/>
                <a:t>  </a:t>
              </a:r>
              <a:r>
                <a:rPr lang="en-US" sz="1400" dirty="0" err="1"/>
                <a:t>curl_setopt</a:t>
              </a:r>
              <a:r>
                <a:rPr lang="en-US" sz="1400" dirty="0"/>
                <a:t>($</a:t>
              </a:r>
              <a:r>
                <a:rPr lang="en-US" sz="1400" dirty="0" err="1"/>
                <a:t>ch</a:t>
              </a:r>
              <a:r>
                <a:rPr lang="en-US" sz="1400" dirty="0"/>
                <a:t>, CURLOPT_URL, $</a:t>
              </a:r>
              <a:r>
                <a:rPr lang="en-US" sz="1400" dirty="0" err="1"/>
                <a:t>url</a:t>
              </a:r>
              <a:r>
                <a:rPr lang="en-US" sz="1400" dirty="0"/>
                <a:t>);</a:t>
              </a:r>
            </a:p>
            <a:p>
              <a:r>
                <a:rPr lang="en-US" sz="1400" dirty="0"/>
                <a:t>  </a:t>
              </a:r>
              <a:r>
                <a:rPr lang="en-US" sz="1400" dirty="0" err="1"/>
                <a:t>curl_setopt</a:t>
              </a:r>
              <a:r>
                <a:rPr lang="en-US" sz="1400" dirty="0"/>
                <a:t>($</a:t>
              </a:r>
              <a:r>
                <a:rPr lang="en-US" sz="1400" dirty="0" err="1"/>
                <a:t>ch</a:t>
              </a:r>
              <a:r>
                <a:rPr lang="en-US" sz="1400" dirty="0"/>
                <a:t>, CURLOPT_POST, $</a:t>
              </a:r>
              <a:r>
                <a:rPr lang="en-US" sz="1400" dirty="0" err="1"/>
                <a:t>is_post</a:t>
              </a:r>
              <a:r>
                <a:rPr lang="en-US" sz="1400" dirty="0"/>
                <a:t>);</a:t>
              </a:r>
            </a:p>
            <a:p>
              <a:r>
                <a:rPr lang="en-US" sz="1400" dirty="0"/>
                <a:t>  </a:t>
              </a:r>
              <a:r>
                <a:rPr lang="en-US" sz="1400" dirty="0" err="1"/>
                <a:t>curl_setopt</a:t>
              </a:r>
              <a:r>
                <a:rPr lang="en-US" sz="1400" dirty="0"/>
                <a:t>($</a:t>
              </a:r>
              <a:r>
                <a:rPr lang="en-US" sz="1400" dirty="0" err="1"/>
                <a:t>ch</a:t>
              </a:r>
              <a:r>
                <a:rPr lang="en-US" sz="1400" dirty="0"/>
                <a:t>, CURLOPT_RETURNTRANSFER, true);</a:t>
              </a:r>
            </a:p>
            <a:p>
              <a:r>
                <a:rPr lang="en-US" sz="1400" dirty="0"/>
                <a:t>  $headers = array();</a:t>
              </a:r>
            </a:p>
            <a:p>
              <a:r>
                <a:rPr lang="en-US" sz="1400" dirty="0"/>
                <a:t>  $response = </a:t>
              </a:r>
              <a:r>
                <a:rPr lang="en-US" sz="1400" dirty="0" err="1"/>
                <a:t>curl_exec</a:t>
              </a:r>
              <a:r>
                <a:rPr lang="en-US" sz="1400" dirty="0"/>
                <a:t> ($</a:t>
              </a:r>
              <a:r>
                <a:rPr lang="en-US" sz="1400" dirty="0" err="1"/>
                <a:t>ch</a:t>
              </a:r>
              <a:r>
                <a:rPr lang="en-US" sz="1400" dirty="0"/>
                <a:t>);</a:t>
              </a:r>
            </a:p>
            <a:p>
              <a:r>
                <a:rPr lang="en-US" sz="1400" dirty="0"/>
                <a:t>  $</a:t>
              </a:r>
              <a:r>
                <a:rPr lang="en-US" sz="1400" dirty="0" err="1"/>
                <a:t>status_code</a:t>
              </a:r>
              <a:r>
                <a:rPr lang="en-US" sz="1400" dirty="0"/>
                <a:t> = </a:t>
              </a:r>
              <a:r>
                <a:rPr lang="en-US" sz="1400" dirty="0" err="1"/>
                <a:t>curl_getinfo</a:t>
              </a:r>
              <a:r>
                <a:rPr lang="en-US" sz="1400" dirty="0"/>
                <a:t>($</a:t>
              </a:r>
              <a:r>
                <a:rPr lang="en-US" sz="1400" dirty="0" err="1"/>
                <a:t>ch</a:t>
              </a:r>
              <a:r>
                <a:rPr lang="en-US" sz="1400" dirty="0"/>
                <a:t>,</a:t>
              </a:r>
            </a:p>
            <a:p>
              <a:r>
                <a:rPr lang="en-US" sz="1400" dirty="0"/>
                <a:t>	        CURLINFO_HTTP_CODE);</a:t>
              </a:r>
            </a:p>
            <a:p>
              <a:r>
                <a:rPr lang="en-US" sz="1400" dirty="0"/>
                <a:t>  </a:t>
              </a:r>
              <a:r>
                <a:rPr lang="en-US" sz="1400" dirty="0" err="1"/>
                <a:t>curl_close</a:t>
              </a:r>
              <a:r>
                <a:rPr lang="en-US" sz="1400" dirty="0"/>
                <a:t> ($</a:t>
              </a:r>
              <a:r>
                <a:rPr lang="en-US" sz="1400" dirty="0" err="1"/>
                <a:t>ch</a:t>
              </a:r>
              <a:r>
                <a:rPr lang="en-US" sz="1400" dirty="0"/>
                <a:t>);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6035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prism dir="u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AEF3107-3D98-447E-BF9E-E6FE6A8BE80C}"/>
              </a:ext>
            </a:extLst>
          </p:cNvPr>
          <p:cNvSpPr txBox="1"/>
          <p:nvPr/>
        </p:nvSpPr>
        <p:spPr>
          <a:xfrm>
            <a:off x="2559363" y="-33490"/>
            <a:ext cx="9635971" cy="69557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600" dirty="0" err="1">
                <a:solidFill>
                  <a:srgbClr val="FF0000"/>
                </a:solidFill>
              </a:rPr>
              <a:t>Access_Token</a:t>
            </a:r>
            <a:r>
              <a:rPr lang="ko-KR" altLang="en-US" sz="3600" dirty="0">
                <a:solidFill>
                  <a:srgbClr val="FF0000"/>
                </a:solidFill>
              </a:rPr>
              <a:t>으로 </a:t>
            </a:r>
            <a:r>
              <a:rPr lang="en-US" altLang="ko-KR" sz="3600" dirty="0">
                <a:solidFill>
                  <a:srgbClr val="FF0000"/>
                </a:solidFill>
              </a:rPr>
              <a:t>Response</a:t>
            </a:r>
            <a:r>
              <a:rPr lang="ko-KR" altLang="en-US" sz="3600" dirty="0">
                <a:solidFill>
                  <a:srgbClr val="FF0000"/>
                </a:solidFill>
              </a:rPr>
              <a:t>얻어내기</a:t>
            </a:r>
            <a:endParaRPr lang="en-US" sz="3600" dirty="0">
              <a:solidFill>
                <a:srgbClr val="FF0000"/>
              </a:solidFill>
            </a:endParaRPr>
          </a:p>
          <a:p>
            <a:endParaRPr lang="en-US" altLang="ko-KR" dirty="0"/>
          </a:p>
          <a:p>
            <a:r>
              <a:rPr lang="en-US" altLang="ko-KR" dirty="0"/>
              <a:t>(</a:t>
            </a:r>
            <a:r>
              <a:rPr lang="ko-KR" altLang="en-US" dirty="0"/>
              <a:t>이전 </a:t>
            </a:r>
            <a:r>
              <a:rPr lang="en-US" altLang="ko-KR" dirty="0"/>
              <a:t>if</a:t>
            </a:r>
            <a:r>
              <a:rPr lang="ko-KR" altLang="en-US" dirty="0"/>
              <a:t>구문에 이어집니다</a:t>
            </a:r>
            <a:r>
              <a:rPr lang="en-US" altLang="ko-KR" dirty="0"/>
              <a:t>)</a:t>
            </a:r>
            <a:endParaRPr lang="en-US" dirty="0"/>
          </a:p>
          <a:p>
            <a:r>
              <a:rPr lang="en-US" sz="1500" dirty="0"/>
              <a:t>$</a:t>
            </a:r>
            <a:r>
              <a:rPr lang="en-US" sz="1500" dirty="0" err="1"/>
              <a:t>url_info</a:t>
            </a:r>
            <a:r>
              <a:rPr lang="en-US" sz="1500" dirty="0"/>
              <a:t>="https://openapi.naver.com/v1/</a:t>
            </a:r>
            <a:r>
              <a:rPr lang="en-US" sz="1500" dirty="0" err="1"/>
              <a:t>nid</a:t>
            </a:r>
            <a:r>
              <a:rPr lang="en-US" sz="1500" dirty="0"/>
              <a:t>/me";</a:t>
            </a:r>
          </a:p>
          <a:p>
            <a:r>
              <a:rPr lang="en-US" sz="1500" dirty="0"/>
              <a:t>$</a:t>
            </a:r>
            <a:r>
              <a:rPr lang="en-US" sz="1500" dirty="0" err="1"/>
              <a:t>ch_info</a:t>
            </a:r>
            <a:r>
              <a:rPr lang="en-US" sz="1500" dirty="0"/>
              <a:t>=</a:t>
            </a:r>
            <a:r>
              <a:rPr lang="en-US" sz="1500" dirty="0" err="1"/>
              <a:t>curl_init</a:t>
            </a:r>
            <a:r>
              <a:rPr lang="en-US" sz="1500" dirty="0"/>
              <a:t>();</a:t>
            </a:r>
          </a:p>
          <a:p>
            <a:r>
              <a:rPr lang="en-US" sz="1500" dirty="0"/>
              <a:t>$header=array('User-Agent: curl/7.12.1 (i686-redhat-linux-gnu) </a:t>
            </a:r>
          </a:p>
          <a:p>
            <a:r>
              <a:rPr lang="en-US" sz="1500" dirty="0"/>
              <a:t>	         </a:t>
            </a:r>
            <a:r>
              <a:rPr lang="en-US" sz="1500" dirty="0" err="1"/>
              <a:t>libcurl</a:t>
            </a:r>
            <a:r>
              <a:rPr lang="en-US" sz="1500" dirty="0"/>
              <a:t>/7.12.1 OpenSSL/0.9.7a </a:t>
            </a:r>
            <a:r>
              <a:rPr lang="en-US" sz="1500" dirty="0" err="1"/>
              <a:t>zlib</a:t>
            </a:r>
            <a:r>
              <a:rPr lang="en-US" sz="1500" dirty="0"/>
              <a:t>/1.2.1.2 </a:t>
            </a:r>
            <a:r>
              <a:rPr lang="en-US" sz="1500" dirty="0" err="1"/>
              <a:t>libidn</a:t>
            </a:r>
            <a:r>
              <a:rPr lang="en-US" sz="1500" dirty="0"/>
              <a:t>/0.5.6’,</a:t>
            </a:r>
          </a:p>
          <a:p>
            <a:r>
              <a:rPr lang="en-US" sz="1500" dirty="0"/>
              <a:t>	         'Host: openapi.naver.com',</a:t>
            </a:r>
          </a:p>
          <a:p>
            <a:r>
              <a:rPr lang="en-US" sz="1500" dirty="0"/>
              <a:t>	         'Pragma: no-cache’,</a:t>
            </a:r>
          </a:p>
          <a:p>
            <a:r>
              <a:rPr lang="en-US" sz="1500" dirty="0"/>
              <a:t>	         'Accept: */*’,</a:t>
            </a:r>
          </a:p>
          <a:p>
            <a:r>
              <a:rPr lang="en-US" sz="1500" dirty="0"/>
              <a:t>	         'Authorization: Bearer '.</a:t>
            </a:r>
            <a:r>
              <a:rPr lang="en-US" sz="2000" dirty="0">
                <a:solidFill>
                  <a:srgbClr val="FF0000"/>
                </a:solidFill>
              </a:rPr>
              <a:t>$</a:t>
            </a:r>
            <a:r>
              <a:rPr lang="en-US" sz="2000" dirty="0" err="1">
                <a:solidFill>
                  <a:srgbClr val="FF0000"/>
                </a:solidFill>
              </a:rPr>
              <a:t>token_string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1500" dirty="0"/>
              <a:t>	);</a:t>
            </a:r>
            <a:r>
              <a:rPr lang="en-US" dirty="0"/>
              <a:t>	</a:t>
            </a:r>
          </a:p>
          <a:p>
            <a:r>
              <a:rPr lang="en-US" dirty="0" err="1">
                <a:solidFill>
                  <a:srgbClr val="C00000"/>
                </a:solidFill>
              </a:rPr>
              <a:t>Access_Token</a:t>
            </a:r>
            <a:r>
              <a:rPr lang="ko-KR" altLang="en-US" dirty="0">
                <a:solidFill>
                  <a:srgbClr val="C00000"/>
                </a:solidFill>
              </a:rPr>
              <a:t>으로 사용자정보를 찾으러 갑니다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sz="1500" dirty="0">
                <a:solidFill>
                  <a:srgbClr val="C00000"/>
                </a:solidFill>
              </a:rPr>
              <a:t>(</a:t>
            </a:r>
            <a:r>
              <a:rPr lang="ko-KR" altLang="en-US" sz="1500" dirty="0">
                <a:solidFill>
                  <a:srgbClr val="C00000"/>
                </a:solidFill>
              </a:rPr>
              <a:t>이동처리는 </a:t>
            </a:r>
            <a:r>
              <a:rPr lang="en-US" altLang="ko-KR" sz="1500" dirty="0" err="1">
                <a:solidFill>
                  <a:srgbClr val="C00000"/>
                </a:solidFill>
              </a:rPr>
              <a:t>cURL</a:t>
            </a:r>
            <a:r>
              <a:rPr lang="ko-KR" altLang="en-US" sz="1500" dirty="0">
                <a:solidFill>
                  <a:srgbClr val="C00000"/>
                </a:solidFill>
              </a:rPr>
              <a:t>로 처리하였습니다</a:t>
            </a:r>
            <a:r>
              <a:rPr lang="en-US" altLang="ko-KR" sz="1500" dirty="0">
                <a:solidFill>
                  <a:srgbClr val="C00000"/>
                </a:solidFill>
              </a:rPr>
              <a:t>)</a:t>
            </a:r>
            <a:endParaRPr lang="en-US" sz="1500" dirty="0">
              <a:solidFill>
                <a:srgbClr val="C00000"/>
              </a:solidFill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$</a:t>
            </a:r>
            <a:r>
              <a:rPr lang="en-US" dirty="0" err="1"/>
              <a:t>info_string</a:t>
            </a:r>
            <a:r>
              <a:rPr lang="en-US" dirty="0"/>
              <a:t>=</a:t>
            </a:r>
            <a:r>
              <a:rPr lang="en-US" dirty="0" err="1"/>
              <a:t>ob_get_contents</a:t>
            </a:r>
            <a:r>
              <a:rPr lang="en-US" dirty="0"/>
              <a:t>();</a:t>
            </a:r>
          </a:p>
          <a:p>
            <a:endParaRPr lang="en-US" dirty="0"/>
          </a:p>
          <a:p>
            <a:r>
              <a:rPr lang="ko-KR" altLang="en-US" dirty="0">
                <a:solidFill>
                  <a:srgbClr val="C00000"/>
                </a:solidFill>
              </a:rPr>
              <a:t>받아온 </a:t>
            </a:r>
            <a:r>
              <a:rPr lang="en-US" altLang="ko-KR" dirty="0">
                <a:solidFill>
                  <a:srgbClr val="C00000"/>
                </a:solidFill>
              </a:rPr>
              <a:t>Response</a:t>
            </a:r>
            <a:r>
              <a:rPr lang="ko-KR" altLang="en-US" dirty="0">
                <a:solidFill>
                  <a:srgbClr val="C00000"/>
                </a:solidFill>
              </a:rPr>
              <a:t>값을 </a:t>
            </a:r>
            <a:r>
              <a:rPr lang="en-US" altLang="ko-KR" dirty="0">
                <a:solidFill>
                  <a:srgbClr val="C00000"/>
                </a:solidFill>
              </a:rPr>
              <a:t>JSON</a:t>
            </a:r>
            <a:r>
              <a:rPr lang="ko-KR" altLang="en-US" dirty="0">
                <a:solidFill>
                  <a:srgbClr val="C00000"/>
                </a:solidFill>
              </a:rPr>
              <a:t>형식으로 저장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/>
              <a:t>$</a:t>
            </a:r>
            <a:r>
              <a:rPr lang="en-US" dirty="0" err="1"/>
              <a:t>user_info_arr</a:t>
            </a:r>
            <a:r>
              <a:rPr lang="en-US" dirty="0"/>
              <a:t>=</a:t>
            </a:r>
            <a:r>
              <a:rPr lang="en-US" dirty="0" err="1"/>
              <a:t>json_decode</a:t>
            </a:r>
            <a:r>
              <a:rPr lang="en-US" dirty="0"/>
              <a:t>($</a:t>
            </a:r>
            <a:r>
              <a:rPr lang="en-US" dirty="0" err="1"/>
              <a:t>info_string</a:t>
            </a:r>
            <a:r>
              <a:rPr lang="en-US" dirty="0"/>
              <a:t>);</a:t>
            </a:r>
          </a:p>
          <a:p>
            <a:r>
              <a:rPr lang="en-US" dirty="0" err="1"/>
              <a:t>ob_end_clean</a:t>
            </a:r>
            <a:r>
              <a:rPr lang="en-US" dirty="0"/>
              <a:t>();</a:t>
            </a:r>
          </a:p>
          <a:p>
            <a:r>
              <a:rPr lang="en-US" dirty="0"/>
              <a:t>$</a:t>
            </a:r>
            <a:r>
              <a:rPr lang="en-US" dirty="0" err="1"/>
              <a:t>user_name</a:t>
            </a:r>
            <a:r>
              <a:rPr lang="en-US" dirty="0"/>
              <a:t>=$</a:t>
            </a:r>
            <a:r>
              <a:rPr lang="en-US" dirty="0" err="1"/>
              <a:t>user_info_arr</a:t>
            </a:r>
            <a:r>
              <a:rPr lang="en-US" dirty="0"/>
              <a:t>-&gt;response-&gt;name; 	</a:t>
            </a:r>
            <a:r>
              <a:rPr lang="en-US" dirty="0">
                <a:solidFill>
                  <a:srgbClr val="C00000"/>
                </a:solidFill>
                <a:sym typeface="Wingdings" panose="05000000000000000000" pitchFamily="2" charset="2"/>
              </a:rPr>
              <a:t>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ko-KR" altLang="en-US" dirty="0">
                <a:solidFill>
                  <a:srgbClr val="C00000"/>
                </a:solidFill>
              </a:rPr>
              <a:t>로그인한 </a:t>
            </a:r>
            <a:r>
              <a:rPr lang="en-US" altLang="ko-KR" dirty="0">
                <a:solidFill>
                  <a:srgbClr val="C00000"/>
                </a:solidFill>
              </a:rPr>
              <a:t>User</a:t>
            </a:r>
            <a:r>
              <a:rPr lang="ko-KR" altLang="en-US" dirty="0">
                <a:solidFill>
                  <a:srgbClr val="C00000"/>
                </a:solidFill>
              </a:rPr>
              <a:t>의 프로필 정보를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/>
              <a:t>$</a:t>
            </a:r>
            <a:r>
              <a:rPr lang="en-US" dirty="0" err="1"/>
              <a:t>user_id</a:t>
            </a:r>
            <a:r>
              <a:rPr lang="en-US" dirty="0"/>
              <a:t>=$</a:t>
            </a:r>
            <a:r>
              <a:rPr lang="en-US" dirty="0" err="1"/>
              <a:t>user_info_arr</a:t>
            </a:r>
            <a:r>
              <a:rPr lang="en-US" dirty="0"/>
              <a:t>-&gt;response-&gt;email;		    </a:t>
            </a:r>
            <a:r>
              <a:rPr lang="ko-KR" altLang="en-US" dirty="0">
                <a:solidFill>
                  <a:srgbClr val="C00000"/>
                </a:solidFill>
              </a:rPr>
              <a:t>받아와서 저장</a:t>
            </a:r>
            <a:endParaRPr lang="en-US" altLang="ko-KR" dirty="0">
              <a:solidFill>
                <a:srgbClr val="C00000"/>
              </a:solidFill>
            </a:endParaRPr>
          </a:p>
          <a:p>
            <a:r>
              <a:rPr lang="en-US" dirty="0"/>
              <a:t>	}					    </a:t>
            </a:r>
            <a:r>
              <a:rPr lang="en-US" dirty="0" err="1">
                <a:solidFill>
                  <a:srgbClr val="FF0000"/>
                </a:solidFill>
              </a:rPr>
              <a:t>register_SNS.php</a:t>
            </a:r>
            <a:r>
              <a:rPr lang="ko-KR" altLang="en-US" dirty="0">
                <a:solidFill>
                  <a:srgbClr val="FF0000"/>
                </a:solidFill>
              </a:rPr>
              <a:t>로 전송하면 완료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3FEED3-5D95-4BF3-B162-2BA9BB908C0E}"/>
              </a:ext>
            </a:extLst>
          </p:cNvPr>
          <p:cNvSpPr txBox="1"/>
          <p:nvPr/>
        </p:nvSpPr>
        <p:spPr>
          <a:xfrm>
            <a:off x="7269767" y="3533884"/>
            <a:ext cx="50419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 </a:t>
            </a:r>
            <a:r>
              <a:rPr lang="en-US" sz="1200" dirty="0" err="1"/>
              <a:t>curl_setopt</a:t>
            </a:r>
            <a:r>
              <a:rPr lang="en-US" sz="1200" dirty="0"/>
              <a:t>($</a:t>
            </a:r>
            <a:r>
              <a:rPr lang="en-US" sz="1200" dirty="0" err="1"/>
              <a:t>ch_info</a:t>
            </a:r>
            <a:r>
              <a:rPr lang="en-US" sz="1200" dirty="0"/>
              <a:t>, CURLOPT_URL,$</a:t>
            </a:r>
            <a:r>
              <a:rPr lang="en-US" sz="1200" dirty="0" err="1"/>
              <a:t>url_info</a:t>
            </a:r>
            <a:r>
              <a:rPr lang="en-US" sz="1200" dirty="0"/>
              <a:t>);</a:t>
            </a:r>
          </a:p>
          <a:p>
            <a:r>
              <a:rPr lang="en-US" sz="1200" dirty="0"/>
              <a:t>	 </a:t>
            </a:r>
            <a:r>
              <a:rPr lang="en-US" sz="1200" dirty="0" err="1"/>
              <a:t>curl_setopt</a:t>
            </a:r>
            <a:r>
              <a:rPr lang="en-US" sz="1200" dirty="0"/>
              <a:t>($</a:t>
            </a:r>
            <a:r>
              <a:rPr lang="en-US" sz="1200" dirty="0" err="1"/>
              <a:t>ch_info</a:t>
            </a:r>
            <a:r>
              <a:rPr lang="en-US" sz="1200" dirty="0"/>
              <a:t>, CURLOPT_TIMEOUT,60);</a:t>
            </a:r>
          </a:p>
          <a:p>
            <a:r>
              <a:rPr lang="en-US" sz="1200" dirty="0"/>
              <a:t>	 </a:t>
            </a:r>
            <a:r>
              <a:rPr lang="en-US" sz="1200" dirty="0" err="1"/>
              <a:t>curl_setopt</a:t>
            </a:r>
            <a:r>
              <a:rPr lang="en-US" sz="1200" dirty="0"/>
              <a:t>($</a:t>
            </a:r>
            <a:r>
              <a:rPr lang="en-US" sz="1200" dirty="0" err="1"/>
              <a:t>ch_info</a:t>
            </a:r>
            <a:r>
              <a:rPr lang="en-US" sz="1200" dirty="0"/>
              <a:t>, CURLOPT_HTTPHEADER, $header);</a:t>
            </a:r>
          </a:p>
          <a:p>
            <a:r>
              <a:rPr lang="en-US" sz="1200" dirty="0"/>
              <a:t>	 </a:t>
            </a:r>
            <a:r>
              <a:rPr lang="en-US" sz="1200" dirty="0" err="1"/>
              <a:t>curl_setopt</a:t>
            </a:r>
            <a:r>
              <a:rPr lang="en-US" sz="1200" dirty="0"/>
              <a:t>($</a:t>
            </a:r>
            <a:r>
              <a:rPr lang="en-US" sz="1200" dirty="0" err="1"/>
              <a:t>ch</a:t>
            </a:r>
            <a:r>
              <a:rPr lang="en-US" sz="1200" dirty="0"/>
              <a:t>, CURLOPT_RETURNTRANSFER, 1);</a:t>
            </a:r>
          </a:p>
          <a:p>
            <a:r>
              <a:rPr lang="en-US" sz="1200" dirty="0"/>
              <a:t>	 </a:t>
            </a:r>
            <a:r>
              <a:rPr lang="en-US" sz="1200" dirty="0" err="1"/>
              <a:t>ob_start</a:t>
            </a:r>
            <a:r>
              <a:rPr lang="en-US" sz="1200" dirty="0"/>
              <a:t>();</a:t>
            </a:r>
          </a:p>
          <a:p>
            <a:r>
              <a:rPr lang="en-US" sz="1200" dirty="0"/>
              <a:t>	 $</a:t>
            </a:r>
            <a:r>
              <a:rPr lang="en-US" sz="1200" dirty="0" err="1"/>
              <a:t>user_info</a:t>
            </a:r>
            <a:r>
              <a:rPr lang="en-US" sz="1200" dirty="0"/>
              <a:t>=</a:t>
            </a:r>
            <a:r>
              <a:rPr lang="en-US" sz="1200" dirty="0" err="1"/>
              <a:t>curl_exec</a:t>
            </a:r>
            <a:r>
              <a:rPr lang="en-US" sz="1200" dirty="0"/>
              <a:t>($</a:t>
            </a:r>
            <a:r>
              <a:rPr lang="en-US" sz="1200" dirty="0" err="1"/>
              <a:t>ch_info</a:t>
            </a:r>
            <a:r>
              <a:rPr lang="en-US" sz="1200" dirty="0"/>
              <a:t>);</a:t>
            </a:r>
          </a:p>
          <a:p>
            <a:r>
              <a:rPr lang="en-US" sz="1200" dirty="0"/>
              <a:t> 	 </a:t>
            </a:r>
            <a:r>
              <a:rPr lang="en-US" sz="1200" dirty="0" err="1"/>
              <a:t>curl_close</a:t>
            </a:r>
            <a:r>
              <a:rPr lang="en-US" sz="1200" dirty="0"/>
              <a:t>($</a:t>
            </a:r>
            <a:r>
              <a:rPr lang="en-US" sz="1200" dirty="0" err="1"/>
              <a:t>ch_info</a:t>
            </a:r>
            <a:r>
              <a:rPr lang="en-US" sz="1200" dirty="0"/>
              <a:t>);</a:t>
            </a:r>
          </a:p>
          <a:p>
            <a:endParaRPr lang="en-US" sz="1200" dirty="0"/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58E752FB-2E58-4AA8-9639-E760B699A223}"/>
              </a:ext>
            </a:extLst>
          </p:cNvPr>
          <p:cNvGrpSpPr/>
          <p:nvPr/>
        </p:nvGrpSpPr>
        <p:grpSpPr>
          <a:xfrm>
            <a:off x="7616414" y="3395644"/>
            <a:ext cx="2191424" cy="204915"/>
            <a:chOff x="7706902" y="3328969"/>
            <a:chExt cx="2191424" cy="204915"/>
          </a:xfrm>
        </p:grpSpPr>
        <p:cxnSp>
          <p:nvCxnSpPr>
            <p:cNvPr id="25" name="직선 화살표 연결선 24">
              <a:extLst>
                <a:ext uri="{FF2B5EF4-FFF2-40B4-BE49-F238E27FC236}">
                  <a16:creationId xmlns:a16="http://schemas.microsoft.com/office/drawing/2014/main" id="{760F859E-071D-405C-8737-B08384E89234}"/>
                </a:ext>
              </a:extLst>
            </p:cNvPr>
            <p:cNvCxnSpPr>
              <a:cxnSpLocks/>
            </p:cNvCxnSpPr>
            <p:nvPr/>
          </p:nvCxnSpPr>
          <p:spPr>
            <a:xfrm>
              <a:off x="9895186" y="3328969"/>
              <a:ext cx="0" cy="20491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>
              <a:extLst>
                <a:ext uri="{FF2B5EF4-FFF2-40B4-BE49-F238E27FC236}">
                  <a16:creationId xmlns:a16="http://schemas.microsoft.com/office/drawing/2014/main" id="{C32101A1-63CE-4FCA-BECE-18BC806B46A0}"/>
                </a:ext>
              </a:extLst>
            </p:cNvPr>
            <p:cNvCxnSpPr>
              <a:cxnSpLocks/>
            </p:cNvCxnSpPr>
            <p:nvPr/>
          </p:nvCxnSpPr>
          <p:spPr>
            <a:xfrm>
              <a:off x="7706902" y="3328969"/>
              <a:ext cx="219142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그룹 38">
            <a:extLst>
              <a:ext uri="{FF2B5EF4-FFF2-40B4-BE49-F238E27FC236}">
                <a16:creationId xmlns:a16="http://schemas.microsoft.com/office/drawing/2014/main" id="{7A1CFE8C-ADD3-4798-960F-CE92E3110EA0}"/>
              </a:ext>
            </a:extLst>
          </p:cNvPr>
          <p:cNvGrpSpPr/>
          <p:nvPr/>
        </p:nvGrpSpPr>
        <p:grpSpPr>
          <a:xfrm>
            <a:off x="5265420" y="4076700"/>
            <a:ext cx="4251960" cy="1226820"/>
            <a:chOff x="5265420" y="4076700"/>
            <a:chExt cx="4251960" cy="1226820"/>
          </a:xfrm>
        </p:grpSpPr>
        <p:cxnSp>
          <p:nvCxnSpPr>
            <p:cNvPr id="30" name="직선 화살표 연결선 29">
              <a:extLst>
                <a:ext uri="{FF2B5EF4-FFF2-40B4-BE49-F238E27FC236}">
                  <a16:creationId xmlns:a16="http://schemas.microsoft.com/office/drawing/2014/main" id="{BFCBC682-F8FF-430F-89C0-935359E9C631}"/>
                </a:ext>
              </a:extLst>
            </p:cNvPr>
            <p:cNvCxnSpPr/>
            <p:nvPr/>
          </p:nvCxnSpPr>
          <p:spPr>
            <a:xfrm>
              <a:off x="5265420" y="4076700"/>
              <a:ext cx="0" cy="3124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>
              <a:extLst>
                <a:ext uri="{FF2B5EF4-FFF2-40B4-BE49-F238E27FC236}">
                  <a16:creationId xmlns:a16="http://schemas.microsoft.com/office/drawing/2014/main" id="{DB89FC33-AEAE-421A-91B3-D2E3165849E0}"/>
                </a:ext>
              </a:extLst>
            </p:cNvPr>
            <p:cNvCxnSpPr/>
            <p:nvPr/>
          </p:nvCxnSpPr>
          <p:spPr>
            <a:xfrm>
              <a:off x="5265420" y="4076700"/>
              <a:ext cx="275844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>
              <a:extLst>
                <a:ext uri="{FF2B5EF4-FFF2-40B4-BE49-F238E27FC236}">
                  <a16:creationId xmlns:a16="http://schemas.microsoft.com/office/drawing/2014/main" id="{AFE96453-2C9F-409F-BAF6-1BFB01C216CD}"/>
                </a:ext>
              </a:extLst>
            </p:cNvPr>
            <p:cNvCxnSpPr/>
            <p:nvPr/>
          </p:nvCxnSpPr>
          <p:spPr>
            <a:xfrm>
              <a:off x="8023860" y="4076700"/>
              <a:ext cx="0" cy="12115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연결선 35">
              <a:extLst>
                <a:ext uri="{FF2B5EF4-FFF2-40B4-BE49-F238E27FC236}">
                  <a16:creationId xmlns:a16="http://schemas.microsoft.com/office/drawing/2014/main" id="{4D5CECBF-5401-4313-BF88-56F6C4F84D20}"/>
                </a:ext>
              </a:extLst>
            </p:cNvPr>
            <p:cNvCxnSpPr/>
            <p:nvPr/>
          </p:nvCxnSpPr>
          <p:spPr>
            <a:xfrm>
              <a:off x="8023860" y="5303520"/>
              <a:ext cx="147828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>
              <a:extLst>
                <a:ext uri="{FF2B5EF4-FFF2-40B4-BE49-F238E27FC236}">
                  <a16:creationId xmlns:a16="http://schemas.microsoft.com/office/drawing/2014/main" id="{67B8658F-E9E5-4E58-82C9-019034986A0C}"/>
                </a:ext>
              </a:extLst>
            </p:cNvPr>
            <p:cNvCxnSpPr/>
            <p:nvPr/>
          </p:nvCxnSpPr>
          <p:spPr>
            <a:xfrm flipV="1">
              <a:off x="9517380" y="4998720"/>
              <a:ext cx="0" cy="28956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76307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43BB8C40-78ED-4E4E-8108-138D3EB6959D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78616"/>
      </p:ext>
    </p:extLst>
  </p:cSld>
  <p:clrMapOvr>
    <a:masterClrMapping/>
  </p:clrMapOvr>
  <p:transition advClick="0" advTm="500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121E0B7-A72D-40F0-8D7D-322B786D0E38}"/>
              </a:ext>
            </a:extLst>
          </p:cNvPr>
          <p:cNvSpPr txBox="1"/>
          <p:nvPr/>
        </p:nvSpPr>
        <p:spPr>
          <a:xfrm>
            <a:off x="101598" y="2828835"/>
            <a:ext cx="45976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/>
              <a:t>FacebookDeveloper</a:t>
            </a:r>
            <a:r>
              <a:rPr lang="ko-KR" altLang="en-US" sz="3600" dirty="0"/>
              <a:t>에 앱 생성</a:t>
            </a:r>
            <a:endParaRPr lang="en-US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C07B8E-7369-476E-B0BB-6F26AAC30484}"/>
              </a:ext>
            </a:extLst>
          </p:cNvPr>
          <p:cNvSpPr txBox="1"/>
          <p:nvPr/>
        </p:nvSpPr>
        <p:spPr>
          <a:xfrm>
            <a:off x="912685" y="452507"/>
            <a:ext cx="297549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000" dirty="0">
                <a:solidFill>
                  <a:schemeClr val="bg2">
                    <a:lumMod val="50000"/>
                  </a:schemeClr>
                </a:solidFill>
              </a:rPr>
              <a:t>사전 작업</a:t>
            </a:r>
            <a:endParaRPr lang="en-US" sz="5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D6643684-3FB6-412D-B3E1-FE7A1F6B7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65" y="-1"/>
            <a:ext cx="75943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831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42B42F-1D9A-4600-8B34-8EEC5C475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1731" y="0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ko-KR" altLang="en-US" sz="4000" dirty="0"/>
              <a:t>목적   </a:t>
            </a: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635C79E6-586C-4A08-81DC-986C711A7ED8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80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3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CBE486-590A-4974-A503-852A90F49996}"/>
              </a:ext>
            </a:extLst>
          </p:cNvPr>
          <p:cNvSpPr txBox="1"/>
          <p:nvPr/>
        </p:nvSpPr>
        <p:spPr>
          <a:xfrm>
            <a:off x="2085952" y="2136338"/>
            <a:ext cx="972137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SNS </a:t>
            </a:r>
            <a:r>
              <a:rPr lang="ko-KR" altLang="en-US" dirty="0" err="1"/>
              <a:t>로그인이란</a:t>
            </a:r>
            <a:r>
              <a:rPr lang="ko-KR" altLang="en-US" dirty="0"/>
              <a:t> 어플리케이션에서 복잡한 회원가입 절차를 거치지 않고</a:t>
            </a:r>
            <a:endParaRPr lang="en-US" altLang="ko-KR" dirty="0"/>
          </a:p>
          <a:p>
            <a:r>
              <a:rPr lang="ko-KR" altLang="en-US" dirty="0"/>
              <a:t>기존 가입되어 있던 </a:t>
            </a:r>
            <a:r>
              <a:rPr lang="en-US" altLang="ko-KR" dirty="0"/>
              <a:t>SNS</a:t>
            </a:r>
            <a:r>
              <a:rPr lang="ko-KR" altLang="en-US" dirty="0"/>
              <a:t>아이디에서 필수정보를 받아와</a:t>
            </a:r>
            <a:endParaRPr lang="en-US" altLang="ko-KR" dirty="0"/>
          </a:p>
          <a:p>
            <a:r>
              <a:rPr lang="ko-KR" altLang="en-US" dirty="0"/>
              <a:t>간단하게 로그인</a:t>
            </a:r>
            <a:r>
              <a:rPr lang="en-US" altLang="ko-KR" dirty="0"/>
              <a:t>, </a:t>
            </a:r>
            <a:r>
              <a:rPr lang="ko-KR" altLang="en-US" dirty="0"/>
              <a:t>회원가입을 진행하는 방식입니다</a:t>
            </a:r>
            <a:r>
              <a:rPr lang="en-US" altLang="ko-KR" dirty="0"/>
              <a:t>. </a:t>
            </a:r>
          </a:p>
          <a:p>
            <a:endParaRPr lang="en-US" altLang="ko-KR" dirty="0"/>
          </a:p>
          <a:p>
            <a:r>
              <a:rPr lang="ko-KR" altLang="en-US" dirty="0"/>
              <a:t> 본 </a:t>
            </a:r>
            <a:r>
              <a:rPr lang="en-US" altLang="ko-KR" dirty="0"/>
              <a:t>PPT</a:t>
            </a:r>
            <a:r>
              <a:rPr lang="ko-KR" altLang="en-US" dirty="0"/>
              <a:t>에서는 </a:t>
            </a:r>
            <a:r>
              <a:rPr lang="en-US" altLang="ko-KR" dirty="0" err="1"/>
              <a:t>Kakao</a:t>
            </a:r>
            <a:r>
              <a:rPr lang="en-US" altLang="ko-KR" dirty="0"/>
              <a:t>, </a:t>
            </a:r>
            <a:r>
              <a:rPr lang="en-US" altLang="ko-KR" dirty="0" err="1"/>
              <a:t>Naver</a:t>
            </a:r>
            <a:r>
              <a:rPr lang="en-US" altLang="ko-KR" dirty="0"/>
              <a:t>, Facebook </a:t>
            </a:r>
            <a:r>
              <a:rPr lang="ko-KR" altLang="en-US" dirty="0"/>
              <a:t>로그인 과정을 다루고 있으며  회원가입 및 로그인을</a:t>
            </a:r>
            <a:endParaRPr lang="en-US" altLang="ko-KR" dirty="0"/>
          </a:p>
          <a:p>
            <a:r>
              <a:rPr lang="ko-KR" altLang="en-US" dirty="0"/>
              <a:t>진행하는 파일은 </a:t>
            </a:r>
            <a:r>
              <a:rPr lang="en-US" altLang="ko-KR" dirty="0" err="1"/>
              <a:t>register_SNS.php</a:t>
            </a:r>
            <a:r>
              <a:rPr lang="ko-KR" altLang="en-US" dirty="0"/>
              <a:t>로 정의하였습니다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 </a:t>
            </a:r>
            <a:r>
              <a:rPr lang="en-US" altLang="ko-KR" dirty="0" err="1"/>
              <a:t>register_SNS.php</a:t>
            </a:r>
            <a:r>
              <a:rPr lang="ko-KR" altLang="en-US" dirty="0"/>
              <a:t>는 </a:t>
            </a:r>
            <a:r>
              <a:rPr lang="en-US" altLang="ko-KR" dirty="0"/>
              <a:t>ID</a:t>
            </a:r>
            <a:r>
              <a:rPr lang="ko-KR" altLang="en-US" dirty="0"/>
              <a:t>와 </a:t>
            </a:r>
            <a:r>
              <a:rPr lang="en-US" altLang="ko-KR" dirty="0"/>
              <a:t>Name,</a:t>
            </a:r>
            <a:r>
              <a:rPr lang="ko-KR" altLang="en-US" dirty="0"/>
              <a:t> </a:t>
            </a:r>
            <a:r>
              <a:rPr lang="en-US" altLang="ko-KR" dirty="0" err="1"/>
              <a:t>SNS_type</a:t>
            </a:r>
            <a:r>
              <a:rPr lang="en-US" altLang="ko-KR" dirty="0"/>
              <a:t> </a:t>
            </a:r>
            <a:r>
              <a:rPr lang="ko-KR" altLang="en-US" dirty="0"/>
              <a:t>값을 받아오면 로그인과 회원가입을 진행할 수</a:t>
            </a:r>
            <a:endParaRPr lang="en-US" altLang="ko-KR" dirty="0"/>
          </a:p>
          <a:p>
            <a:r>
              <a:rPr lang="ko-KR" altLang="en-US" dirty="0"/>
              <a:t>있는 로직이 짜여 있습니다</a:t>
            </a:r>
            <a:r>
              <a:rPr lang="en-US" altLang="ko-KR" dirty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63189201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121E0B7-A72D-40F0-8D7D-322B786D0E38}"/>
              </a:ext>
            </a:extLst>
          </p:cNvPr>
          <p:cNvSpPr txBox="1"/>
          <p:nvPr/>
        </p:nvSpPr>
        <p:spPr>
          <a:xfrm>
            <a:off x="101598" y="2828835"/>
            <a:ext cx="45976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Facebook </a:t>
            </a:r>
            <a:r>
              <a:rPr lang="ko-KR" altLang="en-US" sz="3600" dirty="0"/>
              <a:t>로그인을 </a:t>
            </a:r>
            <a:endParaRPr lang="en-US" altLang="ko-KR" sz="3600" dirty="0"/>
          </a:p>
          <a:p>
            <a:pPr algn="ctr"/>
            <a:r>
              <a:rPr lang="ko-KR" altLang="en-US" sz="3600" dirty="0"/>
              <a:t>사용할 도메인을</a:t>
            </a:r>
            <a:endParaRPr lang="en-US" altLang="ko-KR" sz="3600" dirty="0"/>
          </a:p>
          <a:p>
            <a:pPr algn="ctr"/>
            <a:r>
              <a:rPr lang="ko-KR" altLang="en-US" sz="3600" dirty="0"/>
              <a:t>입력해줍니다</a:t>
            </a:r>
            <a:endParaRPr lang="en-US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C07B8E-7369-476E-B0BB-6F26AAC30484}"/>
              </a:ext>
            </a:extLst>
          </p:cNvPr>
          <p:cNvSpPr txBox="1"/>
          <p:nvPr/>
        </p:nvSpPr>
        <p:spPr>
          <a:xfrm>
            <a:off x="912685" y="452507"/>
            <a:ext cx="297549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000" dirty="0">
                <a:solidFill>
                  <a:schemeClr val="bg2">
                    <a:lumMod val="50000"/>
                  </a:schemeClr>
                </a:solidFill>
              </a:rPr>
              <a:t>사전 작업</a:t>
            </a:r>
            <a:endParaRPr lang="en-US" sz="5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D5EE0DE9-88AF-4E89-98BD-E1DF0B01CC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944" y="0"/>
            <a:ext cx="74710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801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121E0B7-A72D-40F0-8D7D-322B786D0E38}"/>
              </a:ext>
            </a:extLst>
          </p:cNvPr>
          <p:cNvSpPr txBox="1"/>
          <p:nvPr/>
        </p:nvSpPr>
        <p:spPr>
          <a:xfrm>
            <a:off x="101598" y="2688986"/>
            <a:ext cx="45976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dirty="0"/>
              <a:t>생성된 앱 설정을 맞춰줘야 합니다</a:t>
            </a:r>
            <a:r>
              <a:rPr lang="en-US" altLang="ko-KR" sz="2800" dirty="0"/>
              <a:t>. </a:t>
            </a:r>
            <a:r>
              <a:rPr lang="en-US" sz="2800" dirty="0"/>
              <a:t>Redirection URI</a:t>
            </a:r>
            <a:r>
              <a:rPr lang="ko-KR" altLang="en-US" sz="2800" dirty="0"/>
              <a:t>를</a:t>
            </a:r>
            <a:endParaRPr lang="en-US" altLang="ko-KR" sz="2800" dirty="0"/>
          </a:p>
          <a:p>
            <a:pPr algn="ctr"/>
            <a:r>
              <a:rPr lang="ko-KR" altLang="en-US" sz="2800" dirty="0"/>
              <a:t>입력하고 오른쪽 위의 해제</a:t>
            </a:r>
            <a:endParaRPr lang="en-US" altLang="ko-KR" sz="2800" dirty="0"/>
          </a:p>
          <a:p>
            <a:pPr algn="ctr"/>
            <a:r>
              <a:rPr lang="ko-KR" altLang="en-US" sz="2800" dirty="0" err="1"/>
              <a:t>토글</a:t>
            </a:r>
            <a:r>
              <a:rPr lang="ko-KR" altLang="en-US" sz="2800" dirty="0"/>
              <a:t> 버튼을 눌러 상태가</a:t>
            </a:r>
            <a:endParaRPr lang="en-US" altLang="ko-KR" sz="2800" dirty="0"/>
          </a:p>
          <a:p>
            <a:pPr algn="ctr"/>
            <a:r>
              <a:rPr lang="ko-KR" altLang="en-US" sz="2800" dirty="0">
                <a:solidFill>
                  <a:srgbClr val="01C73C"/>
                </a:solidFill>
              </a:rPr>
              <a:t>라이브</a:t>
            </a:r>
            <a:r>
              <a:rPr lang="ko-KR" altLang="en-US" sz="2800" dirty="0"/>
              <a:t>가 되도록 합니다</a:t>
            </a:r>
            <a:r>
              <a:rPr lang="en-US" altLang="ko-KR" sz="2800" dirty="0"/>
              <a:t>.</a:t>
            </a:r>
          </a:p>
          <a:p>
            <a:pPr algn="ctr"/>
            <a:endParaRPr lang="en-US" altLang="ko-KR" sz="2800" dirty="0"/>
          </a:p>
          <a:p>
            <a:pPr algn="ctr"/>
            <a:r>
              <a:rPr lang="en-US" altLang="ko-KR" sz="2400" dirty="0"/>
              <a:t>(</a:t>
            </a:r>
            <a:r>
              <a:rPr lang="ko-KR" altLang="en-US" sz="2400" dirty="0">
                <a:solidFill>
                  <a:srgbClr val="01C73C"/>
                </a:solidFill>
              </a:rPr>
              <a:t>라이브</a:t>
            </a:r>
            <a:r>
              <a:rPr lang="ko-KR" altLang="en-US" sz="2400" dirty="0"/>
              <a:t>가 아니면 본인 계정</a:t>
            </a:r>
            <a:endParaRPr lang="en-US" altLang="ko-KR" sz="2400" dirty="0"/>
          </a:p>
          <a:p>
            <a:pPr algn="ctr"/>
            <a:r>
              <a:rPr lang="ko-KR" altLang="en-US" sz="2400" dirty="0"/>
              <a:t>이외의 로그인이 불가합니다</a:t>
            </a:r>
            <a:r>
              <a:rPr lang="en-US" altLang="ko-KR" sz="2400" dirty="0"/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C07B8E-7369-476E-B0BB-6F26AAC30484}"/>
              </a:ext>
            </a:extLst>
          </p:cNvPr>
          <p:cNvSpPr txBox="1"/>
          <p:nvPr/>
        </p:nvSpPr>
        <p:spPr>
          <a:xfrm>
            <a:off x="912685" y="452507"/>
            <a:ext cx="297549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000" dirty="0">
                <a:solidFill>
                  <a:schemeClr val="bg2">
                    <a:lumMod val="50000"/>
                  </a:schemeClr>
                </a:solidFill>
              </a:rPr>
              <a:t>사전 작업</a:t>
            </a:r>
            <a:endParaRPr lang="en-US" sz="5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7C7CCEE4-FBFB-407D-AB46-EE10B0DC73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265" y="-1"/>
            <a:ext cx="7492735" cy="6858000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AF76ACF9-F32D-439A-A434-1675A05498B3}"/>
              </a:ext>
            </a:extLst>
          </p:cNvPr>
          <p:cNvSpPr/>
          <p:nvPr/>
        </p:nvSpPr>
        <p:spPr>
          <a:xfrm>
            <a:off x="9961581" y="-1"/>
            <a:ext cx="1317734" cy="45250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9162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BDE88F-61D7-4FCE-AE28-5B8FC640C4D2}"/>
              </a:ext>
            </a:extLst>
          </p:cNvPr>
          <p:cNvSpPr txBox="1"/>
          <p:nvPr/>
        </p:nvSpPr>
        <p:spPr>
          <a:xfrm>
            <a:off x="2894203" y="2413337"/>
            <a:ext cx="874630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Facebook</a:t>
            </a:r>
            <a:r>
              <a:rPr lang="ko-KR" altLang="en-US" dirty="0"/>
              <a:t> 로그인에서 중요한 역할을 하는 </a:t>
            </a:r>
            <a:r>
              <a:rPr lang="en-US" altLang="ko-KR" dirty="0"/>
              <a:t>4</a:t>
            </a:r>
            <a:r>
              <a:rPr lang="ko-KR" altLang="en-US" dirty="0"/>
              <a:t>개의 함수가 있습니다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그리고 각각의 함수는 앞에 소개한 </a:t>
            </a:r>
            <a:r>
              <a:rPr lang="en-US" altLang="ko-KR" dirty="0"/>
              <a:t>4</a:t>
            </a:r>
            <a:r>
              <a:rPr lang="ko-KR" altLang="en-US" dirty="0"/>
              <a:t>개의 공통적 요소를 처리하는 역할을 명확하게</a:t>
            </a:r>
            <a:endParaRPr lang="en-US" altLang="ko-KR" dirty="0"/>
          </a:p>
          <a:p>
            <a:r>
              <a:rPr lang="ko-KR" altLang="en-US" dirty="0"/>
              <a:t>수행하고 있습니다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이번에도 </a:t>
            </a:r>
            <a:r>
              <a:rPr lang="en-US" altLang="ko-KR" dirty="0"/>
              <a:t>Request, </a:t>
            </a:r>
            <a:r>
              <a:rPr lang="en-US" altLang="ko-KR" dirty="0" err="1"/>
              <a:t>Access_Token</a:t>
            </a:r>
            <a:r>
              <a:rPr lang="ko-KR" altLang="en-US" dirty="0"/>
              <a:t>을 이용한 접근</a:t>
            </a:r>
            <a:r>
              <a:rPr lang="en-US" altLang="ko-KR" dirty="0"/>
              <a:t>, Response</a:t>
            </a:r>
            <a:r>
              <a:rPr lang="ko-KR" altLang="en-US" dirty="0"/>
              <a:t>를 받아오는 </a:t>
            </a:r>
            <a:r>
              <a:rPr lang="ko-KR" altLang="en-US" dirty="0" err="1"/>
              <a:t>과정까지를</a:t>
            </a:r>
            <a:endParaRPr lang="en-US" altLang="ko-KR" dirty="0"/>
          </a:p>
          <a:p>
            <a:r>
              <a:rPr lang="ko-KR" altLang="en-US" dirty="0"/>
              <a:t>구분하여 설명하겠습니다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338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C1D728-AF75-465F-A32F-44B9DED1ECAD}"/>
              </a:ext>
            </a:extLst>
          </p:cNvPr>
          <p:cNvSpPr txBox="1"/>
          <p:nvPr/>
        </p:nvSpPr>
        <p:spPr>
          <a:xfrm>
            <a:off x="2858344" y="261804"/>
            <a:ext cx="8937062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600" dirty="0"/>
              <a:t>Request</a:t>
            </a:r>
          </a:p>
          <a:p>
            <a:pPr algn="ctr"/>
            <a:r>
              <a:rPr lang="en-US" altLang="ko-KR" dirty="0" err="1"/>
              <a:t>FB.init</a:t>
            </a:r>
            <a:r>
              <a:rPr lang="en-US" altLang="ko-KR" dirty="0"/>
              <a:t>()</a:t>
            </a:r>
          </a:p>
          <a:p>
            <a:pPr algn="ctr"/>
            <a:endParaRPr lang="en-US" altLang="ko-KR" sz="3600" dirty="0"/>
          </a:p>
          <a:p>
            <a:r>
              <a:rPr lang="en-US" altLang="ko-KR" dirty="0" err="1"/>
              <a:t>window.fbAsyncInit</a:t>
            </a:r>
            <a:r>
              <a:rPr lang="en-US" altLang="ko-KR" dirty="0"/>
              <a:t> = function() {</a:t>
            </a:r>
          </a:p>
          <a:p>
            <a:r>
              <a:rPr lang="en-US" altLang="ko-KR" dirty="0"/>
              <a:t>	</a:t>
            </a:r>
            <a:r>
              <a:rPr lang="en-US" altLang="ko-KR" dirty="0" err="1"/>
              <a:t>FB.init</a:t>
            </a:r>
            <a:r>
              <a:rPr lang="en-US" altLang="ko-KR" dirty="0"/>
              <a:t>({</a:t>
            </a:r>
          </a:p>
          <a:p>
            <a:r>
              <a:rPr lang="en-US" altLang="ko-KR" dirty="0"/>
              <a:t>		</a:t>
            </a:r>
            <a:r>
              <a:rPr lang="en-US" altLang="ko-KR" dirty="0" err="1"/>
              <a:t>appId</a:t>
            </a:r>
            <a:r>
              <a:rPr lang="en-US" altLang="ko-KR" dirty="0"/>
              <a:t>      : ‘{</a:t>
            </a:r>
            <a:r>
              <a:rPr lang="ko-KR" altLang="en-US" dirty="0" err="1"/>
              <a:t>부여받은</a:t>
            </a:r>
            <a:r>
              <a:rPr lang="ko-KR" altLang="en-US" dirty="0"/>
              <a:t> </a:t>
            </a:r>
            <a:r>
              <a:rPr lang="en-US" altLang="ko-KR" dirty="0"/>
              <a:t>ID</a:t>
            </a:r>
            <a:r>
              <a:rPr lang="ko-KR" altLang="en-US" dirty="0"/>
              <a:t>값</a:t>
            </a:r>
            <a:r>
              <a:rPr lang="en-US" altLang="ko-KR" dirty="0"/>
              <a:t>}＇,</a:t>
            </a:r>
          </a:p>
          <a:p>
            <a:r>
              <a:rPr lang="en-US" altLang="ko-KR" dirty="0"/>
              <a:t>		cookie     : true,</a:t>
            </a:r>
          </a:p>
          <a:p>
            <a:r>
              <a:rPr lang="en-US" altLang="ko-KR" dirty="0"/>
              <a:t>		</a:t>
            </a:r>
            <a:r>
              <a:rPr lang="en-US" altLang="ko-KR" dirty="0" err="1"/>
              <a:t>xfbml</a:t>
            </a:r>
            <a:r>
              <a:rPr lang="en-US" altLang="ko-KR" dirty="0"/>
              <a:t>      : true,</a:t>
            </a:r>
          </a:p>
          <a:p>
            <a:r>
              <a:rPr lang="en-US" altLang="ko-KR" dirty="0"/>
              <a:t>		version    : ＇v2.8＇</a:t>
            </a:r>
          </a:p>
          <a:p>
            <a:r>
              <a:rPr lang="en-US" altLang="ko-KR" dirty="0"/>
              <a:t>	});</a:t>
            </a:r>
          </a:p>
          <a:p>
            <a:r>
              <a:rPr lang="en-US" altLang="ko-KR" dirty="0"/>
              <a:t>	</a:t>
            </a:r>
            <a:r>
              <a:rPr lang="en-US" altLang="ko-KR" dirty="0" err="1"/>
              <a:t>FB.getLoginStatus</a:t>
            </a:r>
            <a:r>
              <a:rPr lang="en-US" altLang="ko-KR" dirty="0"/>
              <a:t>(function(response) {</a:t>
            </a:r>
          </a:p>
          <a:p>
            <a:r>
              <a:rPr lang="en-US" altLang="ko-KR" dirty="0"/>
              <a:t>		</a:t>
            </a:r>
            <a:r>
              <a:rPr lang="en-US" altLang="ko-KR" dirty="0" err="1"/>
              <a:t>statusChangeCallback</a:t>
            </a:r>
            <a:r>
              <a:rPr lang="en-US" altLang="ko-KR" dirty="0"/>
              <a:t>(response);</a:t>
            </a:r>
          </a:p>
          <a:p>
            <a:r>
              <a:rPr lang="en-US" altLang="ko-KR" dirty="0"/>
              <a:t>	});</a:t>
            </a:r>
          </a:p>
          <a:p>
            <a:r>
              <a:rPr lang="en-US" altLang="ko-KR" dirty="0"/>
              <a:t>};</a:t>
            </a:r>
          </a:p>
          <a:p>
            <a:endParaRPr lang="en-US" altLang="ko-KR" dirty="0"/>
          </a:p>
          <a:p>
            <a:r>
              <a:rPr lang="en-US" altLang="ko-KR" dirty="0"/>
              <a:t>API </a:t>
            </a:r>
            <a:r>
              <a:rPr lang="ko-KR" altLang="en-US" dirty="0"/>
              <a:t>를 사용하는 어플을 정의합니다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순서대로 </a:t>
            </a:r>
            <a:r>
              <a:rPr lang="en-US" altLang="ko-KR" dirty="0"/>
              <a:t>ID</a:t>
            </a:r>
            <a:r>
              <a:rPr lang="ko-KR" altLang="en-US" dirty="0"/>
              <a:t>값과 </a:t>
            </a:r>
            <a:r>
              <a:rPr lang="en-US" altLang="ko-KR" dirty="0"/>
              <a:t>cookie</a:t>
            </a:r>
            <a:r>
              <a:rPr lang="ko-KR" altLang="en-US" dirty="0"/>
              <a:t>사용 여부</a:t>
            </a:r>
            <a:r>
              <a:rPr lang="en-US" altLang="ko-KR" dirty="0"/>
              <a:t>, </a:t>
            </a:r>
            <a:r>
              <a:rPr lang="ko-KR" altLang="en-US" dirty="0"/>
              <a:t>소셜</a:t>
            </a:r>
            <a:r>
              <a:rPr lang="en-US" altLang="ko-KR" dirty="0" err="1"/>
              <a:t>api</a:t>
            </a:r>
            <a:r>
              <a:rPr lang="en-US" altLang="ko-KR" dirty="0"/>
              <a:t> </a:t>
            </a:r>
            <a:r>
              <a:rPr lang="ko-KR" altLang="en-US" dirty="0"/>
              <a:t>사용여부</a:t>
            </a:r>
            <a:r>
              <a:rPr lang="en-US" altLang="ko-KR" dirty="0"/>
              <a:t>, </a:t>
            </a:r>
            <a:r>
              <a:rPr lang="en-US" altLang="ko-KR" dirty="0" err="1"/>
              <a:t>api</a:t>
            </a:r>
            <a:r>
              <a:rPr lang="en-US" altLang="ko-KR" dirty="0"/>
              <a:t> </a:t>
            </a:r>
            <a:r>
              <a:rPr lang="ko-KR" altLang="en-US" dirty="0"/>
              <a:t>버전 </a:t>
            </a:r>
            <a:r>
              <a:rPr lang="en-US" altLang="ko-KR" dirty="0"/>
              <a:t>value</a:t>
            </a:r>
            <a:r>
              <a:rPr lang="ko-KR" altLang="en-US" dirty="0"/>
              <a:t>를 입력해줍니다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그 뒤 </a:t>
            </a:r>
            <a:r>
              <a:rPr lang="en-US" altLang="ko-KR" dirty="0" err="1"/>
              <a:t>FB.getLoginStatus</a:t>
            </a:r>
            <a:r>
              <a:rPr lang="ko-KR" altLang="en-US" dirty="0"/>
              <a:t>함수는 만약 로그인 세션이 남아 있을 경우 바로 로그인할 수</a:t>
            </a:r>
            <a:endParaRPr lang="en-US" altLang="ko-KR" dirty="0"/>
          </a:p>
          <a:p>
            <a:r>
              <a:rPr lang="ko-KR" altLang="en-US" dirty="0"/>
              <a:t>있도록 처리해주기 위해 호출되었습니다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282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0DC7DCC-4B7D-4A07-9FAB-AEBDB06CDB02}"/>
              </a:ext>
            </a:extLst>
          </p:cNvPr>
          <p:cNvSpPr txBox="1"/>
          <p:nvPr/>
        </p:nvSpPr>
        <p:spPr>
          <a:xfrm>
            <a:off x="2859440" y="261804"/>
            <a:ext cx="8934882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600" dirty="0" err="1"/>
              <a:t>Access_Token</a:t>
            </a:r>
            <a:endParaRPr lang="en-US" altLang="ko-KR" sz="3600" dirty="0"/>
          </a:p>
          <a:p>
            <a:pPr algn="ctr"/>
            <a:r>
              <a:rPr lang="en-US" altLang="ko-KR" dirty="0" err="1"/>
              <a:t>FB.login</a:t>
            </a:r>
            <a:r>
              <a:rPr lang="en-US" altLang="ko-KR" dirty="0"/>
              <a:t>(), </a:t>
            </a:r>
            <a:r>
              <a:rPr lang="en-US" altLang="ko-KR" dirty="0" err="1"/>
              <a:t>FB.getLoginStatus</a:t>
            </a:r>
            <a:r>
              <a:rPr lang="en-US" altLang="ko-KR" dirty="0"/>
              <a:t>()</a:t>
            </a:r>
          </a:p>
          <a:p>
            <a:pPr algn="ctr"/>
            <a:endParaRPr lang="en-US" altLang="ko-KR" sz="3600" dirty="0"/>
          </a:p>
          <a:p>
            <a:pPr algn="ctr"/>
            <a:endParaRPr lang="en-US" altLang="ko-KR" sz="3600" dirty="0"/>
          </a:p>
          <a:p>
            <a:r>
              <a:rPr lang="ko-KR" altLang="en-US" dirty="0"/>
              <a:t>로그인 버튼에 연결되며 페이스북 로그인 창을 띄우고 </a:t>
            </a:r>
            <a:r>
              <a:rPr lang="en-US" altLang="ko-KR" dirty="0" err="1"/>
              <a:t>Access_Token</a:t>
            </a:r>
            <a:r>
              <a:rPr lang="ko-KR" altLang="en-US" dirty="0"/>
              <a:t>을 비롯한</a:t>
            </a:r>
            <a:endParaRPr lang="en-US" altLang="ko-KR" dirty="0"/>
          </a:p>
          <a:p>
            <a:r>
              <a:rPr lang="ko-KR" altLang="en-US" dirty="0"/>
              <a:t>사용자 정보를 정의하는 </a:t>
            </a:r>
            <a:r>
              <a:rPr lang="en-US" altLang="ko-KR" dirty="0"/>
              <a:t>Response</a:t>
            </a:r>
            <a:r>
              <a:rPr lang="ko-KR" altLang="en-US" dirty="0"/>
              <a:t>값을 리턴 받는 함수입니다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처음 페이지가 열릴 때 실행된 </a:t>
            </a:r>
            <a:r>
              <a:rPr lang="en-US" altLang="ko-KR" dirty="0" err="1"/>
              <a:t>FB.getLoginStatus</a:t>
            </a:r>
            <a:r>
              <a:rPr lang="ko-KR" altLang="en-US" dirty="0"/>
              <a:t>의 </a:t>
            </a:r>
            <a:r>
              <a:rPr lang="ko-KR" altLang="en-US" dirty="0" err="1"/>
              <a:t>리턴값</a:t>
            </a:r>
            <a:r>
              <a:rPr lang="ko-KR" altLang="en-US" dirty="0"/>
              <a:t> </a:t>
            </a:r>
            <a:r>
              <a:rPr lang="en-US" altLang="ko-KR" dirty="0"/>
              <a:t>response</a:t>
            </a:r>
            <a:r>
              <a:rPr lang="ko-KR" altLang="en-US" dirty="0"/>
              <a:t>에서 </a:t>
            </a:r>
            <a:endParaRPr lang="en-US" altLang="ko-KR" dirty="0"/>
          </a:p>
          <a:p>
            <a:r>
              <a:rPr lang="en-US" altLang="ko-KR" dirty="0"/>
              <a:t>Status</a:t>
            </a:r>
            <a:r>
              <a:rPr lang="ko-KR" altLang="en-US" dirty="0"/>
              <a:t>값을 가져와 사용합니다</a:t>
            </a:r>
            <a:r>
              <a:rPr lang="en-US" altLang="ko-KR" dirty="0"/>
              <a:t>. </a:t>
            </a:r>
            <a:r>
              <a:rPr lang="ko-KR" altLang="en-US" dirty="0"/>
              <a:t>만약 </a:t>
            </a:r>
            <a:r>
              <a:rPr lang="en-US" altLang="ko-KR" dirty="0" err="1"/>
              <a:t>response.status</a:t>
            </a:r>
            <a:r>
              <a:rPr lang="ko-KR" altLang="en-US" dirty="0"/>
              <a:t>가 </a:t>
            </a:r>
            <a:r>
              <a:rPr lang="en-US" altLang="ko-KR" dirty="0"/>
              <a:t>connect.</a:t>
            </a:r>
          </a:p>
          <a:p>
            <a:r>
              <a:rPr lang="ko-KR" altLang="en-US" dirty="0"/>
              <a:t>즉 로그인이 되어 있는 상태라면 별도의 처리 없이 로그인을 진행합니다</a:t>
            </a:r>
            <a:r>
              <a:rPr lang="en-US" altLang="ko-KR" dirty="0"/>
              <a:t>.</a:t>
            </a:r>
          </a:p>
          <a:p>
            <a:r>
              <a:rPr lang="ko-KR" altLang="en-US" dirty="0" err="1"/>
              <a:t>리턴된</a:t>
            </a:r>
            <a:r>
              <a:rPr lang="ko-KR" altLang="en-US" dirty="0"/>
              <a:t>  </a:t>
            </a:r>
            <a:r>
              <a:rPr lang="en-US" altLang="ko-KR" dirty="0"/>
              <a:t>response</a:t>
            </a:r>
            <a:r>
              <a:rPr lang="ko-KR" altLang="en-US" dirty="0"/>
              <a:t>값은 </a:t>
            </a:r>
            <a:r>
              <a:rPr lang="en-US" altLang="ko-KR" dirty="0" err="1"/>
              <a:t>FB.getLoginStatus</a:t>
            </a:r>
            <a:r>
              <a:rPr lang="en-US" altLang="ko-KR" dirty="0"/>
              <a:t>(response)</a:t>
            </a:r>
            <a:r>
              <a:rPr lang="ko-KR" altLang="en-US" dirty="0"/>
              <a:t>에 매개변수로 들어갑니다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 err="1"/>
              <a:t>FB.getLoginStatus</a:t>
            </a:r>
            <a:r>
              <a:rPr lang="ko-KR" altLang="en-US" dirty="0"/>
              <a:t>의 </a:t>
            </a:r>
            <a:r>
              <a:rPr lang="ko-KR" altLang="en-US" dirty="0" err="1"/>
              <a:t>리턴값</a:t>
            </a:r>
            <a:r>
              <a:rPr lang="ko-KR" altLang="en-US" dirty="0"/>
              <a:t> </a:t>
            </a:r>
            <a:r>
              <a:rPr lang="en-US" altLang="ko-KR" dirty="0" err="1"/>
              <a:t>respons</a:t>
            </a:r>
            <a:r>
              <a:rPr lang="ko-KR" altLang="en-US" dirty="0"/>
              <a:t>은 </a:t>
            </a:r>
            <a:r>
              <a:rPr lang="en-US" altLang="ko-KR" dirty="0"/>
              <a:t>status, </a:t>
            </a:r>
            <a:r>
              <a:rPr lang="en-US" altLang="ko-KR" dirty="0" err="1"/>
              <a:t>authResponse</a:t>
            </a:r>
            <a:r>
              <a:rPr lang="ko-KR" altLang="en-US" dirty="0"/>
              <a:t>로 구성되어 있으며</a:t>
            </a:r>
            <a:endParaRPr lang="en-US" altLang="ko-KR" dirty="0"/>
          </a:p>
          <a:p>
            <a:r>
              <a:rPr lang="en-US" altLang="ko-KR" dirty="0"/>
              <a:t>Status</a:t>
            </a:r>
            <a:r>
              <a:rPr lang="ko-KR" altLang="en-US" dirty="0"/>
              <a:t>는 로그인 여부</a:t>
            </a:r>
            <a:r>
              <a:rPr lang="en-US" altLang="ko-KR" dirty="0"/>
              <a:t>, </a:t>
            </a:r>
            <a:r>
              <a:rPr lang="en-US" altLang="ko-KR" dirty="0" err="1"/>
              <a:t>authResponse</a:t>
            </a:r>
            <a:r>
              <a:rPr lang="ko-KR" altLang="en-US" dirty="0"/>
              <a:t>에는 </a:t>
            </a:r>
            <a:r>
              <a:rPr lang="en-US" altLang="ko-KR" dirty="0" err="1">
                <a:solidFill>
                  <a:srgbClr val="FF0000"/>
                </a:solidFill>
              </a:rPr>
              <a:t>Access_Token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en-US" altLang="ko-KR" dirty="0" err="1">
                <a:solidFill>
                  <a:srgbClr val="FF0000"/>
                </a:solidFill>
              </a:rPr>
              <a:t>Refresh_Token</a:t>
            </a:r>
            <a:r>
              <a:rPr lang="en-US" altLang="ko-KR" dirty="0"/>
              <a:t>, </a:t>
            </a:r>
            <a:r>
              <a:rPr lang="en-US" altLang="ko-KR" dirty="0" err="1"/>
              <a:t>signRequset</a:t>
            </a:r>
            <a:r>
              <a:rPr lang="en-US" altLang="ko-KR" dirty="0"/>
              <a:t>,</a:t>
            </a:r>
          </a:p>
          <a:p>
            <a:r>
              <a:rPr lang="en-US" altLang="ko-KR" dirty="0"/>
              <a:t> </a:t>
            </a:r>
            <a:r>
              <a:rPr lang="en-US" altLang="ko-KR" dirty="0" err="1"/>
              <a:t>userID</a:t>
            </a:r>
            <a:r>
              <a:rPr lang="ko-KR" altLang="en-US" dirty="0"/>
              <a:t>로 구성되어 있습니다</a:t>
            </a:r>
            <a:r>
              <a:rPr lang="en-US" altLang="ko-KR" dirty="0"/>
              <a:t>. </a:t>
            </a:r>
            <a:r>
              <a:rPr lang="en-US" altLang="ko-KR" dirty="0" err="1"/>
              <a:t>signRequest</a:t>
            </a:r>
            <a:r>
              <a:rPr lang="en-US" altLang="ko-KR" dirty="0"/>
              <a:t>, </a:t>
            </a:r>
            <a:r>
              <a:rPr lang="en-US" altLang="ko-KR" dirty="0" err="1"/>
              <a:t>userID</a:t>
            </a:r>
            <a:r>
              <a:rPr lang="ko-KR" altLang="en-US" dirty="0"/>
              <a:t>는 앱 사용자에 대한 정보이며</a:t>
            </a:r>
            <a:endParaRPr lang="en-US" altLang="ko-KR" dirty="0"/>
          </a:p>
          <a:p>
            <a:r>
              <a:rPr lang="ko-KR" altLang="en-US" dirty="0"/>
              <a:t>이 </a:t>
            </a:r>
            <a:r>
              <a:rPr lang="en-US" altLang="ko-KR" dirty="0" err="1"/>
              <a:t>Access_Token</a:t>
            </a:r>
            <a:r>
              <a:rPr lang="ko-KR" altLang="en-US" dirty="0"/>
              <a:t>을 이용하여 사용자의 정보에 접근할 수 있습니다</a:t>
            </a:r>
            <a:r>
              <a:rPr lang="en-US" altLang="ko-K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49550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82BEF0-5639-417C-88C8-6B545712AAA8}"/>
              </a:ext>
            </a:extLst>
          </p:cNvPr>
          <p:cNvSpPr txBox="1"/>
          <p:nvPr/>
        </p:nvSpPr>
        <p:spPr>
          <a:xfrm>
            <a:off x="2783145" y="261804"/>
            <a:ext cx="9087488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600" dirty="0"/>
              <a:t>Response</a:t>
            </a:r>
          </a:p>
          <a:p>
            <a:pPr algn="ctr"/>
            <a:r>
              <a:rPr lang="en-US" altLang="ko-KR" dirty="0" err="1"/>
              <a:t>FB.api</a:t>
            </a:r>
            <a:r>
              <a:rPr lang="en-US" altLang="ko-KR" dirty="0"/>
              <a:t>()</a:t>
            </a:r>
          </a:p>
          <a:p>
            <a:pPr algn="ctr"/>
            <a:endParaRPr lang="en-US" altLang="ko-KR" dirty="0"/>
          </a:p>
          <a:p>
            <a:pPr algn="ctr"/>
            <a:endParaRPr lang="en-US" altLang="ko-KR" dirty="0"/>
          </a:p>
          <a:p>
            <a:pPr algn="just"/>
            <a:r>
              <a:rPr lang="en-US" altLang="ko-KR" dirty="0" err="1"/>
              <a:t>FB.api</a:t>
            </a:r>
            <a:r>
              <a:rPr lang="ko-KR" altLang="en-US" dirty="0"/>
              <a:t>는 매개변수를 </a:t>
            </a:r>
            <a:r>
              <a:rPr lang="en-US" altLang="ko-KR" dirty="0"/>
              <a:t>path, method, </a:t>
            </a:r>
            <a:r>
              <a:rPr lang="en-US" altLang="ko-KR" dirty="0" err="1"/>
              <a:t>params</a:t>
            </a:r>
            <a:r>
              <a:rPr lang="en-US" altLang="ko-KR" dirty="0"/>
              <a:t>, callback. </a:t>
            </a:r>
            <a:r>
              <a:rPr lang="ko-KR" altLang="en-US" dirty="0"/>
              <a:t>총 </a:t>
            </a:r>
            <a:r>
              <a:rPr lang="en-US" altLang="ko-KR" dirty="0"/>
              <a:t>4</a:t>
            </a:r>
            <a:r>
              <a:rPr lang="ko-KR" altLang="en-US" dirty="0"/>
              <a:t>개까지 받을 수 있습니다</a:t>
            </a:r>
            <a:r>
              <a:rPr lang="en-US" altLang="ko-KR" dirty="0"/>
              <a:t>.</a:t>
            </a:r>
          </a:p>
          <a:p>
            <a:pPr algn="just"/>
            <a:endParaRPr lang="en-US" altLang="ko-KR" dirty="0"/>
          </a:p>
          <a:p>
            <a:pPr algn="just"/>
            <a:r>
              <a:rPr lang="en-US" altLang="ko-KR" dirty="0">
                <a:solidFill>
                  <a:srgbClr val="FF0000"/>
                </a:solidFill>
              </a:rPr>
              <a:t>Path</a:t>
            </a:r>
            <a:r>
              <a:rPr lang="ko-KR" altLang="en-US" dirty="0"/>
              <a:t>는</a:t>
            </a:r>
            <a:r>
              <a:rPr lang="en-US" altLang="ko-KR" dirty="0"/>
              <a:t> API</a:t>
            </a:r>
            <a:r>
              <a:rPr lang="ko-KR" altLang="en-US" dirty="0"/>
              <a:t>를 읽어올 페이지이며 필수 매개변수입니다</a:t>
            </a:r>
            <a:r>
              <a:rPr lang="en-US" altLang="ko-KR" dirty="0"/>
              <a:t>. </a:t>
            </a:r>
          </a:p>
          <a:p>
            <a:pPr algn="just"/>
            <a:r>
              <a:rPr lang="en-US" altLang="ko-KR" dirty="0"/>
              <a:t>Method</a:t>
            </a:r>
            <a:r>
              <a:rPr lang="ko-KR" altLang="en-US" dirty="0"/>
              <a:t>는 </a:t>
            </a:r>
            <a:r>
              <a:rPr lang="en-US" altLang="ko-KR" dirty="0"/>
              <a:t>API</a:t>
            </a:r>
            <a:r>
              <a:rPr lang="ko-KR" altLang="en-US" dirty="0"/>
              <a:t>에서 값을 요청할 때 </a:t>
            </a:r>
            <a:r>
              <a:rPr lang="en-US" altLang="ko-KR" dirty="0"/>
              <a:t>get </a:t>
            </a:r>
            <a:r>
              <a:rPr lang="ko-KR" altLang="en-US" dirty="0"/>
              <a:t>또는 </a:t>
            </a:r>
            <a:r>
              <a:rPr lang="en-US" altLang="ko-KR" dirty="0"/>
              <a:t>post</a:t>
            </a:r>
            <a:r>
              <a:rPr lang="ko-KR" altLang="en-US" dirty="0"/>
              <a:t>방식으로 요청하도록 정의합니다</a:t>
            </a:r>
            <a:r>
              <a:rPr lang="en-US" altLang="ko-KR" dirty="0"/>
              <a:t>.</a:t>
            </a:r>
          </a:p>
          <a:p>
            <a:pPr algn="just"/>
            <a:r>
              <a:rPr lang="en-US" altLang="ko-KR" dirty="0"/>
              <a:t>	</a:t>
            </a:r>
            <a:r>
              <a:rPr lang="ko-KR" altLang="en-US" dirty="0"/>
              <a:t>기본값은 </a:t>
            </a:r>
            <a:r>
              <a:rPr lang="en-US" altLang="ko-KR" dirty="0"/>
              <a:t>get</a:t>
            </a:r>
            <a:r>
              <a:rPr lang="ko-KR" altLang="en-US" dirty="0"/>
              <a:t>입니다</a:t>
            </a:r>
            <a:r>
              <a:rPr lang="en-US" altLang="ko-KR" dirty="0"/>
              <a:t>.</a:t>
            </a:r>
          </a:p>
          <a:p>
            <a:pPr algn="just"/>
            <a:r>
              <a:rPr lang="en-US" altLang="ko-KR" dirty="0"/>
              <a:t>Param</a:t>
            </a:r>
            <a:r>
              <a:rPr lang="ko-KR" altLang="en-US" dirty="0"/>
              <a:t>은 </a:t>
            </a:r>
            <a:r>
              <a:rPr lang="en-US" altLang="ko-KR" dirty="0" err="1"/>
              <a:t>access_token</a:t>
            </a:r>
            <a:r>
              <a:rPr lang="ko-KR" altLang="en-US" dirty="0"/>
              <a:t>을 사용하여 </a:t>
            </a:r>
            <a:r>
              <a:rPr lang="en-US" altLang="ko-KR" dirty="0" err="1"/>
              <a:t>api</a:t>
            </a:r>
            <a:r>
              <a:rPr lang="ko-KR" altLang="en-US" dirty="0"/>
              <a:t>를 호출하는 데 사용되는 매개변수입니다</a:t>
            </a:r>
            <a:r>
              <a:rPr lang="en-US" altLang="ko-KR" dirty="0"/>
              <a:t>.</a:t>
            </a:r>
          </a:p>
          <a:p>
            <a:pPr algn="just"/>
            <a:r>
              <a:rPr lang="en-US" altLang="ko-KR" dirty="0"/>
              <a:t>Callback</a:t>
            </a:r>
            <a:r>
              <a:rPr lang="ko-KR" altLang="en-US" dirty="0"/>
              <a:t>은 응답을 </a:t>
            </a:r>
            <a:r>
              <a:rPr lang="ko-KR" altLang="en-US" dirty="0" err="1"/>
              <a:t>리턴할</a:t>
            </a:r>
            <a:r>
              <a:rPr lang="ko-KR" altLang="en-US" dirty="0"/>
              <a:t> 때마다 실행시킬 함수입니다</a:t>
            </a:r>
            <a:r>
              <a:rPr lang="en-US" altLang="ko-KR" dirty="0"/>
              <a:t>. </a:t>
            </a:r>
          </a:p>
          <a:p>
            <a:pPr algn="just"/>
            <a:endParaRPr lang="en-US" altLang="ko-KR" dirty="0"/>
          </a:p>
          <a:p>
            <a:pPr algn="just"/>
            <a:r>
              <a:rPr lang="en-US" altLang="ko-KR" dirty="0"/>
              <a:t>※ Example </a:t>
            </a:r>
          </a:p>
          <a:p>
            <a:pPr algn="just"/>
            <a:r>
              <a:rPr lang="en-US" altLang="ko-KR" dirty="0"/>
              <a:t>	</a:t>
            </a:r>
            <a:r>
              <a:rPr lang="en-US" altLang="ko-KR" dirty="0" err="1"/>
              <a:t>FB.api</a:t>
            </a:r>
            <a:r>
              <a:rPr lang="en-US" altLang="ko-KR" dirty="0"/>
              <a:t>('/me', function(response) {</a:t>
            </a:r>
          </a:p>
          <a:p>
            <a:pPr algn="just"/>
            <a:r>
              <a:rPr lang="en-US" altLang="ko-KR" dirty="0"/>
              <a:t>		</a:t>
            </a:r>
            <a:r>
              <a:rPr lang="en-US" altLang="ko-KR" dirty="0" err="1"/>
              <a:t>var</a:t>
            </a:r>
            <a:r>
              <a:rPr lang="en-US" altLang="ko-KR" dirty="0"/>
              <a:t> </a:t>
            </a:r>
            <a:r>
              <a:rPr lang="en-US" altLang="ko-KR" dirty="0" err="1"/>
              <a:t>user_name</a:t>
            </a:r>
            <a:r>
              <a:rPr lang="en-US" altLang="ko-KR" dirty="0"/>
              <a:t>=response.name;</a:t>
            </a:r>
          </a:p>
          <a:p>
            <a:pPr algn="just"/>
            <a:r>
              <a:rPr lang="en-US" altLang="ko-KR" dirty="0"/>
              <a:t>		</a:t>
            </a:r>
            <a:r>
              <a:rPr lang="en-US" altLang="ko-KR" dirty="0" err="1"/>
              <a:t>var</a:t>
            </a:r>
            <a:r>
              <a:rPr lang="en-US" altLang="ko-KR" dirty="0"/>
              <a:t> </a:t>
            </a:r>
            <a:r>
              <a:rPr lang="en-US" altLang="ko-KR" dirty="0" err="1"/>
              <a:t>user_id</a:t>
            </a:r>
            <a:r>
              <a:rPr lang="en-US" altLang="ko-KR" dirty="0"/>
              <a:t>=response.id;</a:t>
            </a:r>
          </a:p>
          <a:p>
            <a:pPr algn="just"/>
            <a:r>
              <a:rPr lang="en-US" altLang="ko-KR" dirty="0"/>
              <a:t>	});</a:t>
            </a:r>
          </a:p>
          <a:p>
            <a:pPr algn="just"/>
            <a:r>
              <a:rPr lang="ko-KR" altLang="en-US" dirty="0"/>
              <a:t>로그인이 성공적으로 완료되어</a:t>
            </a:r>
            <a:r>
              <a:rPr lang="en-US" altLang="ko-KR" dirty="0"/>
              <a:t> </a:t>
            </a:r>
            <a:r>
              <a:rPr lang="en-US" altLang="ko-KR" dirty="0" err="1"/>
              <a:t>Access_Token</a:t>
            </a:r>
            <a:r>
              <a:rPr lang="ko-KR" altLang="en-US" dirty="0"/>
              <a:t>값과 </a:t>
            </a:r>
            <a:r>
              <a:rPr lang="en-US" altLang="ko-KR" dirty="0"/>
              <a:t>status</a:t>
            </a:r>
            <a:r>
              <a:rPr lang="ko-KR" altLang="en-US" dirty="0"/>
              <a:t>값이 </a:t>
            </a:r>
            <a:r>
              <a:rPr lang="en-US" altLang="ko-KR" dirty="0"/>
              <a:t>response</a:t>
            </a:r>
            <a:r>
              <a:rPr lang="ko-KR" altLang="en-US" dirty="0"/>
              <a:t>에 담겨 있을 때</a:t>
            </a:r>
            <a:endParaRPr lang="en-US" altLang="ko-KR" dirty="0"/>
          </a:p>
          <a:p>
            <a:pPr algn="just"/>
            <a:r>
              <a:rPr lang="ko-KR" altLang="en-US" dirty="0"/>
              <a:t>위 함수를 실행하면 사용자의 정보를 요청</a:t>
            </a:r>
            <a:r>
              <a:rPr lang="en-US" altLang="ko-KR" dirty="0"/>
              <a:t>, </a:t>
            </a:r>
            <a:r>
              <a:rPr lang="ko-KR" altLang="en-US" dirty="0"/>
              <a:t>받아올 수 있습니다</a:t>
            </a:r>
            <a:r>
              <a:rPr lang="en-US" altLang="ko-KR" dirty="0"/>
              <a:t>.</a:t>
            </a:r>
          </a:p>
          <a:p>
            <a:pPr algn="just"/>
            <a:endParaRPr lang="en-US" altLang="ko-KR" dirty="0"/>
          </a:p>
          <a:p>
            <a:pPr algn="just"/>
            <a:r>
              <a:rPr lang="ko-KR" altLang="en-US" dirty="0"/>
              <a:t>받아온 사용자의 정보를 </a:t>
            </a:r>
            <a:r>
              <a:rPr lang="en-US" altLang="ko-KR" dirty="0" err="1"/>
              <a:t>register_SNS.php</a:t>
            </a:r>
            <a:r>
              <a:rPr lang="ko-KR" altLang="en-US" dirty="0"/>
              <a:t>로 전송해주면 </a:t>
            </a:r>
            <a:r>
              <a:rPr lang="en-US" altLang="ko-KR" dirty="0" err="1"/>
              <a:t>facebook</a:t>
            </a:r>
            <a:r>
              <a:rPr lang="en-US" altLang="ko-KR" dirty="0"/>
              <a:t> </a:t>
            </a:r>
            <a:r>
              <a:rPr lang="ko-KR" altLang="en-US" dirty="0"/>
              <a:t>로그인 완료</a:t>
            </a:r>
            <a:endParaRPr lang="en-US" altLang="ko-KR" dirty="0"/>
          </a:p>
          <a:p>
            <a:pPr algn="just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22194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42B42F-1D9A-4600-8B34-8EEC5C475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842" y="-17025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en-US" altLang="ko-KR" sz="4000" dirty="0"/>
              <a:t>SNS </a:t>
            </a:r>
            <a:r>
              <a:rPr lang="ko-KR" altLang="en-US" sz="4000" dirty="0"/>
              <a:t>로그인의 공통적 요소</a:t>
            </a: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635C79E6-586C-4A08-81DC-986C711A7ED8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80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3000" dirty="0"/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76E88706-349C-49EB-BDB6-4C4D11456B83}"/>
              </a:ext>
            </a:extLst>
          </p:cNvPr>
          <p:cNvGrpSpPr/>
          <p:nvPr/>
        </p:nvGrpSpPr>
        <p:grpSpPr>
          <a:xfrm>
            <a:off x="7271664" y="1650076"/>
            <a:ext cx="3601616" cy="2090057"/>
            <a:chOff x="6348704" y="1665254"/>
            <a:chExt cx="3601616" cy="209005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11CA9AF-9F0C-40B9-9328-1D9612D75332}"/>
                </a:ext>
              </a:extLst>
            </p:cNvPr>
            <p:cNvSpPr txBox="1"/>
            <p:nvPr/>
          </p:nvSpPr>
          <p:spPr>
            <a:xfrm>
              <a:off x="6893767" y="2433131"/>
              <a:ext cx="251149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3000" dirty="0"/>
                <a:t>Access Token</a:t>
              </a:r>
              <a:endParaRPr lang="ko-KR" altLang="en-US" sz="3000" dirty="0"/>
            </a:p>
          </p:txBody>
        </p:sp>
        <p:sp>
          <p:nvSpPr>
            <p:cNvPr id="11" name="타원 10">
              <a:extLst>
                <a:ext uri="{FF2B5EF4-FFF2-40B4-BE49-F238E27FC236}">
                  <a16:creationId xmlns:a16="http://schemas.microsoft.com/office/drawing/2014/main" id="{1DFD9B99-405B-490F-8772-3A5226F356B1}"/>
                </a:ext>
              </a:extLst>
            </p:cNvPr>
            <p:cNvSpPr/>
            <p:nvPr/>
          </p:nvSpPr>
          <p:spPr>
            <a:xfrm>
              <a:off x="6348704" y="1665254"/>
              <a:ext cx="3601616" cy="2090057"/>
            </a:xfrm>
            <a:prstGeom prst="ellipse">
              <a:avLst/>
            </a:prstGeom>
            <a:noFill/>
            <a:ln w="38100" cmpd="dbl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BA43E4E8-861E-454B-8C26-42FE3C41FADF}"/>
              </a:ext>
            </a:extLst>
          </p:cNvPr>
          <p:cNvGrpSpPr/>
          <p:nvPr/>
        </p:nvGrpSpPr>
        <p:grpSpPr>
          <a:xfrm>
            <a:off x="4550231" y="4111721"/>
            <a:ext cx="3601616" cy="2090057"/>
            <a:chOff x="3757126" y="4122283"/>
            <a:chExt cx="3601616" cy="209005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0EE28-9BD3-4D53-8A14-D7E2D694E402}"/>
                </a:ext>
              </a:extLst>
            </p:cNvPr>
            <p:cNvSpPr txBox="1"/>
            <p:nvPr/>
          </p:nvSpPr>
          <p:spPr>
            <a:xfrm>
              <a:off x="4668416" y="4890313"/>
              <a:ext cx="197420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3000" dirty="0"/>
                <a:t>Response</a:t>
              </a:r>
              <a:endParaRPr lang="ko-KR" altLang="en-US" sz="3000" dirty="0"/>
            </a:p>
          </p:txBody>
        </p:sp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00C78047-4D15-4604-8A1B-63932624512A}"/>
                </a:ext>
              </a:extLst>
            </p:cNvPr>
            <p:cNvSpPr/>
            <p:nvPr/>
          </p:nvSpPr>
          <p:spPr>
            <a:xfrm>
              <a:off x="3757126" y="4122283"/>
              <a:ext cx="3601616" cy="2090057"/>
            </a:xfrm>
            <a:prstGeom prst="ellipse">
              <a:avLst/>
            </a:prstGeom>
            <a:noFill/>
            <a:ln w="38100" cmpd="dbl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891A358C-168F-44FD-BF73-04F7CFBFD61E}"/>
              </a:ext>
            </a:extLst>
          </p:cNvPr>
          <p:cNvGrpSpPr/>
          <p:nvPr/>
        </p:nvGrpSpPr>
        <p:grpSpPr>
          <a:xfrm>
            <a:off x="1635970" y="1665101"/>
            <a:ext cx="3601616" cy="2090057"/>
            <a:chOff x="1477346" y="1665101"/>
            <a:chExt cx="3601616" cy="2090057"/>
          </a:xfrm>
        </p:grpSpPr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14EB8CB9-ED86-49C9-95F7-4AF0476340F4}"/>
                </a:ext>
              </a:extLst>
            </p:cNvPr>
            <p:cNvSpPr/>
            <p:nvPr/>
          </p:nvSpPr>
          <p:spPr>
            <a:xfrm>
              <a:off x="1477346" y="1665101"/>
              <a:ext cx="3601616" cy="2090057"/>
            </a:xfrm>
            <a:prstGeom prst="ellipse">
              <a:avLst/>
            </a:prstGeom>
            <a:solidFill>
              <a:schemeClr val="bg2"/>
            </a:solidFill>
            <a:ln w="38100" cmpd="dbl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2F93969-0C02-416A-B5FF-2C68BD878FB1}"/>
                </a:ext>
              </a:extLst>
            </p:cNvPr>
            <p:cNvSpPr txBox="1"/>
            <p:nvPr/>
          </p:nvSpPr>
          <p:spPr>
            <a:xfrm>
              <a:off x="1891003" y="2433131"/>
              <a:ext cx="2774303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3000" dirty="0"/>
                <a:t>Request Token</a:t>
              </a:r>
              <a:endParaRPr lang="ko-KR" alt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729078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3454170"/>
      </p:ext>
    </p:extLst>
  </p:cSld>
  <p:clrMapOvr>
    <a:masterClrMapping/>
  </p:clrMapOvr>
  <p:transition spd="slow" advClick="0" advTm="500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20DBF852-B32D-42F4-9A5B-1EA42019F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67" y="-1"/>
            <a:ext cx="7594333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121E0B7-A72D-40F0-8D7D-322B786D0E38}"/>
              </a:ext>
            </a:extLst>
          </p:cNvPr>
          <p:cNvSpPr txBox="1"/>
          <p:nvPr/>
        </p:nvSpPr>
        <p:spPr>
          <a:xfrm>
            <a:off x="101598" y="2828835"/>
            <a:ext cx="45976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/>
              <a:t>KakaoDevelopers</a:t>
            </a:r>
            <a:r>
              <a:rPr lang="ko-KR" altLang="en-US" sz="3600" dirty="0"/>
              <a:t>에</a:t>
            </a:r>
            <a:endParaRPr lang="en-US" altLang="ko-KR" sz="3600" dirty="0"/>
          </a:p>
          <a:p>
            <a:pPr algn="ctr"/>
            <a:r>
              <a:rPr lang="ko-KR" altLang="en-US" sz="3600" dirty="0"/>
              <a:t>앱 생성</a:t>
            </a:r>
            <a:endParaRPr lang="en-US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C07B8E-7369-476E-B0BB-6F26AAC30484}"/>
              </a:ext>
            </a:extLst>
          </p:cNvPr>
          <p:cNvSpPr txBox="1"/>
          <p:nvPr/>
        </p:nvSpPr>
        <p:spPr>
          <a:xfrm>
            <a:off x="912685" y="452507"/>
            <a:ext cx="297549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000" dirty="0">
                <a:solidFill>
                  <a:schemeClr val="bg2">
                    <a:lumMod val="50000"/>
                  </a:schemeClr>
                </a:solidFill>
              </a:rPr>
              <a:t>사전 작업</a:t>
            </a:r>
            <a:endParaRPr lang="en-US" sz="5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말풍선: 타원형 10">
            <a:extLst>
              <a:ext uri="{FF2B5EF4-FFF2-40B4-BE49-F238E27FC236}">
                <a16:creationId xmlns:a16="http://schemas.microsoft.com/office/drawing/2014/main" id="{B7BCC823-43AD-41DE-A7B3-98937D26CCA7}"/>
              </a:ext>
            </a:extLst>
          </p:cNvPr>
          <p:cNvSpPr/>
          <p:nvPr/>
        </p:nvSpPr>
        <p:spPr>
          <a:xfrm>
            <a:off x="9020175" y="1108541"/>
            <a:ext cx="1363980" cy="716280"/>
          </a:xfrm>
          <a:prstGeom prst="wedgeEllipseCallout">
            <a:avLst>
              <a:gd name="adj1" fmla="val -136056"/>
              <a:gd name="adj2" fmla="val 4521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클릭</a:t>
            </a:r>
            <a:r>
              <a:rPr lang="en-US" altLang="ko-KR" dirty="0"/>
              <a:t>!!</a:t>
            </a:r>
            <a:endParaRPr lang="en-US" dirty="0"/>
          </a:p>
        </p:txBody>
      </p:sp>
      <p:sp>
        <p:nvSpPr>
          <p:cNvPr id="13" name="말풍선: 타원형 12">
            <a:extLst>
              <a:ext uri="{FF2B5EF4-FFF2-40B4-BE49-F238E27FC236}">
                <a16:creationId xmlns:a16="http://schemas.microsoft.com/office/drawing/2014/main" id="{B029E2DA-5BEC-4758-9BC1-4EA54DF8E02F}"/>
              </a:ext>
            </a:extLst>
          </p:cNvPr>
          <p:cNvSpPr/>
          <p:nvPr/>
        </p:nvSpPr>
        <p:spPr>
          <a:xfrm>
            <a:off x="9367712" y="2419260"/>
            <a:ext cx="1285875" cy="819150"/>
          </a:xfrm>
          <a:prstGeom prst="wedgeEllipseCallout">
            <a:avLst>
              <a:gd name="adj1" fmla="val -207499"/>
              <a:gd name="adj2" fmla="val 87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클릭</a:t>
            </a:r>
            <a:r>
              <a:rPr lang="en-US" altLang="ko-KR" dirty="0"/>
              <a:t>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5624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20DBF852-B32D-42F4-9A5B-1EA42019F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67" y="0"/>
            <a:ext cx="7594333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121E0B7-A72D-40F0-8D7D-322B786D0E38}"/>
              </a:ext>
            </a:extLst>
          </p:cNvPr>
          <p:cNvSpPr txBox="1"/>
          <p:nvPr/>
        </p:nvSpPr>
        <p:spPr>
          <a:xfrm>
            <a:off x="101598" y="2828835"/>
            <a:ext cx="45976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dirty="0"/>
              <a:t>카카오 로그인으로</a:t>
            </a:r>
            <a:endParaRPr lang="en-US" altLang="ko-KR" sz="3600" dirty="0"/>
          </a:p>
          <a:p>
            <a:pPr algn="ctr"/>
            <a:r>
              <a:rPr lang="ko-KR" altLang="en-US" sz="3600" dirty="0"/>
              <a:t>받아올 정보 선택</a:t>
            </a:r>
            <a:endParaRPr lang="en-US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C07B8E-7369-476E-B0BB-6F26AAC30484}"/>
              </a:ext>
            </a:extLst>
          </p:cNvPr>
          <p:cNvSpPr txBox="1"/>
          <p:nvPr/>
        </p:nvSpPr>
        <p:spPr>
          <a:xfrm>
            <a:off x="912685" y="452507"/>
            <a:ext cx="297549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000" dirty="0">
                <a:solidFill>
                  <a:schemeClr val="bg2">
                    <a:lumMod val="50000"/>
                  </a:schemeClr>
                </a:solidFill>
              </a:rPr>
              <a:t>사전 작업</a:t>
            </a:r>
            <a:endParaRPr lang="en-US" sz="5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266CA9E9-1A97-4CFE-8BCE-E5AB5CFED9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67" y="0"/>
            <a:ext cx="75943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5015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20DBF852-B32D-42F4-9A5B-1EA42019F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67" y="0"/>
            <a:ext cx="7594333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5C07B8E-7369-476E-B0BB-6F26AAC30484}"/>
              </a:ext>
            </a:extLst>
          </p:cNvPr>
          <p:cNvSpPr txBox="1"/>
          <p:nvPr/>
        </p:nvSpPr>
        <p:spPr>
          <a:xfrm>
            <a:off x="912685" y="452507"/>
            <a:ext cx="297549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5000" dirty="0">
                <a:solidFill>
                  <a:schemeClr val="bg2">
                    <a:lumMod val="50000"/>
                  </a:schemeClr>
                </a:solidFill>
              </a:rPr>
              <a:t>사전 작업</a:t>
            </a:r>
            <a:endParaRPr lang="en-US" sz="5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AB91CBB5-A75B-43C6-8C44-427478EA24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667" y="-1"/>
            <a:ext cx="7594333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86FF8CB-2B49-4AFE-B166-E68DC4D45C7A}"/>
              </a:ext>
            </a:extLst>
          </p:cNvPr>
          <p:cNvSpPr txBox="1"/>
          <p:nvPr/>
        </p:nvSpPr>
        <p:spPr>
          <a:xfrm>
            <a:off x="101598" y="2228670"/>
            <a:ext cx="459766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000" dirty="0"/>
              <a:t>카카오톡 로그인을 </a:t>
            </a:r>
            <a:endParaRPr lang="en-US" altLang="ko-KR" sz="3000" dirty="0"/>
          </a:p>
          <a:p>
            <a:pPr algn="ctr"/>
            <a:r>
              <a:rPr lang="ko-KR" altLang="en-US" sz="3000" dirty="0"/>
              <a:t>사용할 페이지의 </a:t>
            </a:r>
            <a:endParaRPr lang="en-US" altLang="ko-KR" sz="3000" dirty="0"/>
          </a:p>
          <a:p>
            <a:pPr algn="ctr"/>
            <a:r>
              <a:rPr lang="ko-KR" altLang="en-US" sz="3000" dirty="0"/>
              <a:t>도메인과</a:t>
            </a:r>
            <a:endParaRPr lang="en-US" altLang="ko-KR" sz="3000" dirty="0"/>
          </a:p>
          <a:p>
            <a:pPr algn="ctr"/>
            <a:r>
              <a:rPr lang="ko-KR" altLang="en-US" sz="3000" dirty="0" err="1"/>
              <a:t>리턴받을</a:t>
            </a:r>
            <a:r>
              <a:rPr lang="ko-KR" altLang="en-US" sz="3000" dirty="0"/>
              <a:t> 페이지의</a:t>
            </a:r>
            <a:endParaRPr lang="en-US" altLang="ko-KR" sz="3000" dirty="0"/>
          </a:p>
          <a:p>
            <a:pPr algn="ctr"/>
            <a:r>
              <a:rPr lang="ko-KR" altLang="en-US" sz="3000" dirty="0"/>
              <a:t>도메인 입력</a:t>
            </a:r>
            <a:endParaRPr lang="en-US" altLang="ko-KR" sz="3000" dirty="0"/>
          </a:p>
        </p:txBody>
      </p:sp>
    </p:spTree>
    <p:extLst>
      <p:ext uri="{BB962C8B-B14F-4D97-AF65-F5344CB8AC3E}">
        <p14:creationId xmlns:p14="http://schemas.microsoft.com/office/powerpoint/2010/main" val="29171047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35C79E6-586C-4A08-81DC-986C711A7ED8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80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3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9815947-7FA6-43E7-ACC8-8842E04DF7D3}"/>
              </a:ext>
            </a:extLst>
          </p:cNvPr>
          <p:cNvSpPr txBox="1"/>
          <p:nvPr/>
        </p:nvSpPr>
        <p:spPr>
          <a:xfrm>
            <a:off x="2514754" y="599887"/>
            <a:ext cx="94239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1) </a:t>
            </a:r>
            <a:r>
              <a:rPr lang="en-US" altLang="ko-KR" dirty="0"/>
              <a:t>&lt;script </a:t>
            </a:r>
            <a:r>
              <a:rPr lang="en-US" altLang="ko-KR" dirty="0" err="1"/>
              <a:t>src</a:t>
            </a:r>
            <a:r>
              <a:rPr lang="en-US" altLang="ko-KR" dirty="0"/>
              <a:t>="//developers.kakao.com/</a:t>
            </a:r>
            <a:r>
              <a:rPr lang="en-US" altLang="ko-KR" dirty="0" err="1"/>
              <a:t>sdk</a:t>
            </a:r>
            <a:r>
              <a:rPr lang="en-US" altLang="ko-KR" dirty="0"/>
              <a:t>/</a:t>
            </a:r>
            <a:r>
              <a:rPr lang="en-US" altLang="ko-KR" dirty="0" err="1"/>
              <a:t>js</a:t>
            </a:r>
            <a:r>
              <a:rPr lang="en-US" altLang="ko-KR" dirty="0"/>
              <a:t>/kakao.min.js“/&gt;</a:t>
            </a:r>
          </a:p>
          <a:p>
            <a:endParaRPr lang="en-US" altLang="ko-KR" dirty="0"/>
          </a:p>
          <a:p>
            <a:r>
              <a:rPr lang="en-US" altLang="ko-KR" dirty="0"/>
              <a:t>	</a:t>
            </a:r>
            <a:r>
              <a:rPr lang="ko-KR" altLang="en-US" dirty="0"/>
              <a:t>먼저 </a:t>
            </a:r>
            <a:r>
              <a:rPr lang="en-US" altLang="ko-KR" dirty="0"/>
              <a:t>JS</a:t>
            </a:r>
            <a:r>
              <a:rPr lang="ko-KR" altLang="en-US" dirty="0"/>
              <a:t>파일을 불러옵니다</a:t>
            </a:r>
            <a:r>
              <a:rPr lang="en-US" altLang="ko-KR" dirty="0"/>
              <a:t>. </a:t>
            </a:r>
            <a:r>
              <a:rPr lang="en-US" altLang="ko-KR" dirty="0" err="1"/>
              <a:t>Init</a:t>
            </a:r>
            <a:r>
              <a:rPr lang="en-US" altLang="ko-KR" dirty="0"/>
              <a:t>(),</a:t>
            </a:r>
            <a:r>
              <a:rPr lang="ko-KR" altLang="en-US" dirty="0"/>
              <a:t> </a:t>
            </a:r>
            <a:r>
              <a:rPr lang="en-US" altLang="ko-KR" dirty="0"/>
              <a:t>login() </a:t>
            </a:r>
            <a:r>
              <a:rPr lang="ko-KR" altLang="en-US" dirty="0"/>
              <a:t>등의 함수가 들어 있습니다</a:t>
            </a:r>
            <a:r>
              <a:rPr lang="en-US" altLang="ko-KR" dirty="0"/>
              <a:t>. </a:t>
            </a:r>
            <a:r>
              <a:rPr lang="ko-KR" altLang="en-US" dirty="0"/>
              <a:t>함수에 대한 </a:t>
            </a:r>
            <a:r>
              <a:rPr lang="en-US" altLang="ko-KR" dirty="0"/>
              <a:t>	</a:t>
            </a:r>
            <a:r>
              <a:rPr lang="ko-KR" altLang="en-US" dirty="0"/>
              <a:t>자세한 설명은 상황에 따라 첨가하겠습니다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b="1" dirty="0"/>
              <a:t>2)</a:t>
            </a:r>
            <a:r>
              <a:rPr lang="en-US" altLang="ko-KR" dirty="0"/>
              <a:t> </a:t>
            </a:r>
            <a:r>
              <a:rPr lang="en-US" altLang="ko-KR" dirty="0" err="1"/>
              <a:t>Kakao.init</a:t>
            </a:r>
            <a:r>
              <a:rPr lang="en-US" altLang="ko-KR" dirty="0"/>
              <a:t>({</a:t>
            </a:r>
            <a:r>
              <a:rPr lang="en-US" altLang="ko-KR" dirty="0" err="1"/>
              <a:t>Kakao</a:t>
            </a:r>
            <a:r>
              <a:rPr lang="en-US" altLang="ko-KR" dirty="0"/>
              <a:t> Developer</a:t>
            </a:r>
            <a:r>
              <a:rPr lang="ko-KR" altLang="en-US" dirty="0"/>
              <a:t>에서 제공하는 어플의 </a:t>
            </a:r>
            <a:r>
              <a:rPr lang="en-US" altLang="ko-KR" dirty="0"/>
              <a:t>ID</a:t>
            </a:r>
            <a:r>
              <a:rPr lang="ko-KR" altLang="en-US" dirty="0"/>
              <a:t>값</a:t>
            </a:r>
            <a:r>
              <a:rPr lang="en-US" altLang="ko-KR" dirty="0"/>
              <a:t>});</a:t>
            </a:r>
          </a:p>
          <a:p>
            <a:endParaRPr lang="en-US" altLang="ko-KR" dirty="0"/>
          </a:p>
          <a:p>
            <a:r>
              <a:rPr lang="en-US" altLang="ko-KR" dirty="0"/>
              <a:t>	</a:t>
            </a:r>
            <a:r>
              <a:rPr lang="en-US" altLang="ko-KR" dirty="0" err="1"/>
              <a:t>Kakao</a:t>
            </a:r>
            <a:r>
              <a:rPr lang="en-US" altLang="ko-KR" dirty="0"/>
              <a:t> Developer</a:t>
            </a:r>
            <a:r>
              <a:rPr lang="ko-KR" altLang="en-US" dirty="0"/>
              <a:t>에 웹 페이지</a:t>
            </a:r>
            <a:r>
              <a:rPr lang="en-US" altLang="ko-KR" dirty="0"/>
              <a:t>(Application)</a:t>
            </a:r>
            <a:r>
              <a:rPr lang="ko-KR" altLang="en-US" dirty="0"/>
              <a:t>을 등록할 때 </a:t>
            </a:r>
            <a:r>
              <a:rPr lang="ko-KR" altLang="en-US" dirty="0" err="1"/>
              <a:t>부여받는</a:t>
            </a:r>
            <a:r>
              <a:rPr lang="ko-KR" altLang="en-US" dirty="0"/>
              <a:t> </a:t>
            </a:r>
            <a:r>
              <a:rPr lang="en-US" altLang="ko-KR" dirty="0"/>
              <a:t>Key</a:t>
            </a:r>
            <a:r>
              <a:rPr lang="ko-KR" altLang="en-US" dirty="0"/>
              <a:t>값을 매개</a:t>
            </a:r>
            <a:r>
              <a:rPr lang="en-US" altLang="ko-KR" dirty="0"/>
              <a:t>	</a:t>
            </a:r>
            <a:r>
              <a:rPr lang="ko-KR" altLang="en-US" dirty="0"/>
              <a:t>변수로 </a:t>
            </a:r>
            <a:r>
              <a:rPr lang="en-US" altLang="ko-KR" dirty="0"/>
              <a:t>JavaScript SDK</a:t>
            </a:r>
            <a:r>
              <a:rPr lang="ko-KR" altLang="en-US" dirty="0"/>
              <a:t>에서 </a:t>
            </a:r>
            <a:r>
              <a:rPr lang="en-US" altLang="ko-KR" dirty="0"/>
              <a:t>API</a:t>
            </a:r>
            <a:r>
              <a:rPr lang="ko-KR" altLang="en-US" dirty="0"/>
              <a:t>를 호출합니다</a:t>
            </a:r>
            <a:r>
              <a:rPr lang="en-US" altLang="ko-KR" dirty="0"/>
              <a:t>. </a:t>
            </a:r>
            <a:r>
              <a:rPr lang="ko-KR" altLang="en-US" dirty="0"/>
              <a:t>또한 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b="1" dirty="0"/>
              <a:t>3)  </a:t>
            </a:r>
            <a:r>
              <a:rPr lang="en-US" altLang="ko-KR" dirty="0" err="1"/>
              <a:t>Kakao.Auth.login</a:t>
            </a:r>
            <a:r>
              <a:rPr lang="en-US" altLang="ko-KR" dirty="0"/>
              <a:t>( </a:t>
            </a:r>
            <a:r>
              <a:rPr lang="en-US" altLang="ko-KR" dirty="0">
                <a:solidFill>
                  <a:srgbClr val="FF0000"/>
                </a:solidFill>
              </a:rPr>
              <a:t>Setting</a:t>
            </a:r>
            <a:r>
              <a:rPr lang="en-US" altLang="ko-KR" dirty="0"/>
              <a:t> );</a:t>
            </a:r>
          </a:p>
          <a:p>
            <a:r>
              <a:rPr lang="en-US" altLang="ko-KR" dirty="0"/>
              <a:t>	</a:t>
            </a:r>
          </a:p>
          <a:p>
            <a:r>
              <a:rPr lang="en-US" altLang="ko-KR" dirty="0"/>
              <a:t>	</a:t>
            </a:r>
            <a:r>
              <a:rPr lang="ko-KR" altLang="en-US" dirty="0"/>
              <a:t>카카오 로그인의 코어라 할 수 있는 부분입니다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	</a:t>
            </a:r>
            <a:r>
              <a:rPr lang="ko-KR" altLang="en-US" dirty="0"/>
              <a:t>로그인과 관련된 설정을 전달하는 </a:t>
            </a:r>
            <a:r>
              <a:rPr lang="en-US" altLang="ko-KR" dirty="0"/>
              <a:t>Object type</a:t>
            </a:r>
            <a:r>
              <a:rPr lang="ko-KR" altLang="en-US" dirty="0"/>
              <a:t>의 매개변수 </a:t>
            </a:r>
            <a:r>
              <a:rPr lang="en-US" altLang="ko-KR" dirty="0">
                <a:solidFill>
                  <a:srgbClr val="FF0000"/>
                </a:solidFill>
              </a:rPr>
              <a:t>Setting</a:t>
            </a:r>
            <a:r>
              <a:rPr lang="ko-KR" altLang="en-US" dirty="0"/>
              <a:t>을 받아 </a:t>
            </a:r>
            <a:r>
              <a:rPr lang="ko-KR" altLang="en-US" dirty="0" err="1"/>
              <a:t>처리합</a:t>
            </a:r>
            <a:r>
              <a:rPr lang="en-US" altLang="ko-KR" dirty="0"/>
              <a:t>	</a:t>
            </a:r>
            <a:r>
              <a:rPr lang="ko-KR" altLang="en-US" dirty="0" err="1"/>
              <a:t>니다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942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35C79E6-586C-4A08-81DC-986C711A7ED8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802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3000" dirty="0"/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4122B9EA-5FF9-405C-A252-1B092BC90067}"/>
              </a:ext>
            </a:extLst>
          </p:cNvPr>
          <p:cNvGrpSpPr/>
          <p:nvPr/>
        </p:nvGrpSpPr>
        <p:grpSpPr>
          <a:xfrm>
            <a:off x="1785257" y="0"/>
            <a:ext cx="9987643" cy="7017306"/>
            <a:chOff x="1785257" y="0"/>
            <a:chExt cx="9987643" cy="701730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2B70E1D-79AF-4DF8-8EA9-C0BC06A2A75A}"/>
                </a:ext>
              </a:extLst>
            </p:cNvPr>
            <p:cNvSpPr txBox="1"/>
            <p:nvPr/>
          </p:nvSpPr>
          <p:spPr>
            <a:xfrm>
              <a:off x="4467054" y="0"/>
              <a:ext cx="7305846" cy="70173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 algn="just">
                <a:buAutoNum type="arabicParenR"/>
              </a:pPr>
              <a:endParaRPr lang="en-US" altLang="ko-KR" sz="1200" b="1" dirty="0"/>
            </a:p>
            <a:p>
              <a:pPr marL="342900" indent="-342900" algn="just">
                <a:buAutoNum type="arabicParenR"/>
              </a:pPr>
              <a:r>
                <a:rPr lang="en-US" altLang="ko-KR" sz="1200" b="1" dirty="0" err="1"/>
                <a:t>container</a:t>
              </a:r>
              <a:r>
                <a:rPr lang="en-US" altLang="ko-KR" sz="1200" dirty="0" err="1"/>
                <a:t>:String|DOMElement</a:t>
              </a:r>
              <a:r>
                <a:rPr lang="en-US" altLang="ko-KR" sz="1200" dirty="0"/>
                <a:t>(required)</a:t>
              </a:r>
            </a:p>
            <a:p>
              <a:pPr lvl="1" algn="just"/>
              <a:r>
                <a:rPr lang="en-US" altLang="ko-KR" sz="1200" dirty="0"/>
                <a:t>DOM Element </a:t>
              </a:r>
              <a:r>
                <a:rPr lang="ko-KR" altLang="en-US" sz="1200" dirty="0"/>
                <a:t>또는 </a:t>
              </a:r>
              <a:r>
                <a:rPr lang="en-US" altLang="ko-KR" sz="1200" dirty="0"/>
                <a:t>Element</a:t>
              </a:r>
              <a:r>
                <a:rPr lang="ko-KR" altLang="en-US" sz="1200" dirty="0"/>
                <a:t>의 </a:t>
              </a:r>
              <a:r>
                <a:rPr lang="en-US" altLang="ko-KR" sz="1200" dirty="0"/>
                <a:t>ID Selector</a:t>
              </a:r>
              <a:r>
                <a:rPr lang="ko-KR" altLang="en-US" sz="1200" dirty="0"/>
                <a:t>를 넘기면</a:t>
              </a:r>
              <a:r>
                <a:rPr lang="en-US" altLang="ko-KR" sz="1200" dirty="0"/>
                <a:t>, </a:t>
              </a:r>
              <a:r>
                <a:rPr lang="ko-KR" altLang="en-US" sz="1200" dirty="0"/>
                <a:t>해당 </a:t>
              </a:r>
              <a:r>
                <a:rPr lang="en-US" altLang="ko-KR" sz="1200" dirty="0"/>
                <a:t>Element </a:t>
              </a:r>
              <a:r>
                <a:rPr lang="ko-KR" altLang="en-US" sz="1200" dirty="0"/>
                <a:t>내부에</a:t>
              </a:r>
              <a:endParaRPr lang="en-US" altLang="ko-KR" sz="1200" dirty="0"/>
            </a:p>
            <a:p>
              <a:pPr lvl="1" algn="just"/>
              <a:r>
                <a:rPr lang="ko-KR" altLang="en-US" sz="1200" dirty="0"/>
                <a:t>로그인 버튼이 생성됩니다</a:t>
              </a:r>
              <a:r>
                <a:rPr lang="en-US" altLang="ko-KR" sz="1200" dirty="0"/>
                <a:t>.</a:t>
              </a:r>
            </a:p>
            <a:p>
              <a:pPr lvl="1" algn="just"/>
              <a:endParaRPr lang="en-US" altLang="ko-KR" sz="1200" dirty="0"/>
            </a:p>
            <a:p>
              <a:pPr marL="342900" indent="-342900" algn="just">
                <a:buAutoNum type="arabicParenR"/>
              </a:pPr>
              <a:r>
                <a:rPr lang="en-US" altLang="ko-KR" sz="1200" b="1" dirty="0" err="1"/>
                <a:t>lang</a:t>
              </a:r>
              <a:r>
                <a:rPr lang="en-US" altLang="ko-KR" sz="1200" dirty="0"/>
                <a:t> : String	‘</a:t>
              </a:r>
              <a:r>
                <a:rPr lang="en-US" altLang="ko-KR" sz="1200" i="1" dirty="0" err="1"/>
                <a:t>kr</a:t>
              </a:r>
              <a:r>
                <a:rPr lang="en-US" altLang="ko-KR" sz="1200" i="1" dirty="0"/>
                <a:t>', '</a:t>
              </a:r>
              <a:r>
                <a:rPr lang="en-US" altLang="ko-KR" sz="1200" i="1" dirty="0" err="1"/>
                <a:t>en</a:t>
              </a:r>
              <a:r>
                <a:rPr lang="en-US" altLang="ko-KR" sz="1200" i="1" dirty="0"/>
                <a:t>' (default: '</a:t>
              </a:r>
              <a:r>
                <a:rPr lang="en-US" altLang="ko-KR" sz="1200" i="1" dirty="0" err="1"/>
                <a:t>kr</a:t>
              </a:r>
              <a:r>
                <a:rPr lang="en-US" altLang="ko-KR" sz="1200" i="1" dirty="0"/>
                <a:t>’)</a:t>
              </a:r>
              <a:endParaRPr lang="en-US" altLang="ko-KR" sz="1200" dirty="0"/>
            </a:p>
            <a:p>
              <a:pPr lvl="1" algn="just"/>
              <a:r>
                <a:rPr lang="ko-KR" altLang="en-US" sz="1200" dirty="0"/>
                <a:t>로그인 버튼에 표시할 언어를 지정합니다</a:t>
              </a:r>
              <a:endParaRPr lang="en-US" altLang="ko-KR" sz="1200" dirty="0"/>
            </a:p>
            <a:p>
              <a:pPr lvl="1" algn="just"/>
              <a:r>
                <a:rPr lang="en-US" altLang="ko-KR" sz="1200" dirty="0"/>
                <a:t>			</a:t>
              </a:r>
              <a:endParaRPr lang="en-US" altLang="ko-KR" sz="1200" i="1" dirty="0"/>
            </a:p>
            <a:p>
              <a:pPr marL="342900" indent="-342900" algn="just">
                <a:buAutoNum type="arabicParenR"/>
              </a:pPr>
              <a:r>
                <a:rPr lang="en-US" altLang="ko-KR" sz="1200" b="1" dirty="0"/>
                <a:t>size</a:t>
              </a:r>
              <a:r>
                <a:rPr lang="en-US" altLang="ko-KR" sz="1200" dirty="0"/>
                <a:t> : String	</a:t>
              </a:r>
              <a:r>
                <a:rPr lang="en-US" altLang="ko-KR" sz="1200" i="1" dirty="0"/>
                <a:t> 'small', 'medium', 'large' (default: 'medium’)</a:t>
              </a:r>
            </a:p>
            <a:p>
              <a:pPr lvl="1" algn="just"/>
              <a:r>
                <a:rPr lang="ko-KR" altLang="en-US" sz="1200" dirty="0"/>
                <a:t>로그인 버튼의 사이즈를 지정합니다</a:t>
              </a:r>
              <a:r>
                <a:rPr lang="en-US" altLang="ko-KR" sz="1200" dirty="0"/>
                <a:t>			</a:t>
              </a:r>
              <a:endParaRPr lang="en-US" altLang="ko-KR" sz="1200" i="1" dirty="0"/>
            </a:p>
            <a:p>
              <a:pPr algn="just"/>
              <a:endParaRPr lang="en-US" altLang="ko-KR" sz="1200" dirty="0">
                <a:sym typeface="Wingdings" panose="05000000000000000000" pitchFamily="2" charset="2"/>
              </a:endParaRPr>
            </a:p>
            <a:p>
              <a:pPr marL="285750" indent="-285750" algn="just">
                <a:buFont typeface="Wingdings" panose="05000000000000000000" pitchFamily="2" charset="2"/>
                <a:buChar char="à"/>
              </a:pPr>
              <a:r>
                <a:rPr lang="ko-KR" altLang="en-US" sz="1200" dirty="0">
                  <a:sym typeface="Wingdings" panose="05000000000000000000" pitchFamily="2" charset="2"/>
                </a:rPr>
                <a:t>위 </a:t>
              </a:r>
              <a:r>
                <a:rPr lang="en-US" altLang="ko-KR" sz="1200" dirty="0">
                  <a:sym typeface="Wingdings" panose="05000000000000000000" pitchFamily="2" charset="2"/>
                </a:rPr>
                <a:t>3</a:t>
              </a:r>
              <a:r>
                <a:rPr lang="ko-KR" altLang="en-US" sz="1200" dirty="0">
                  <a:sym typeface="Wingdings" panose="05000000000000000000" pitchFamily="2" charset="2"/>
                </a:rPr>
                <a:t>개 옵션은 </a:t>
              </a:r>
              <a:r>
                <a:rPr lang="en-US" altLang="ko-KR" sz="1200" dirty="0">
                  <a:sym typeface="Wingdings" panose="05000000000000000000" pitchFamily="2" charset="2"/>
                </a:rPr>
                <a:t>Custom button</a:t>
              </a:r>
              <a:r>
                <a:rPr lang="ko-KR" altLang="en-US" sz="1200" dirty="0">
                  <a:sym typeface="Wingdings" panose="05000000000000000000" pitchFamily="2" charset="2"/>
                </a:rPr>
                <a:t>을 사용할 경우 제외해도 상관없습니다</a:t>
              </a:r>
              <a:r>
                <a:rPr lang="en-US" altLang="ko-KR" sz="1200" dirty="0">
                  <a:sym typeface="Wingdings" panose="05000000000000000000" pitchFamily="2" charset="2"/>
                </a:rPr>
                <a:t>.</a:t>
              </a:r>
            </a:p>
            <a:p>
              <a:pPr marL="285750" indent="-285750" algn="just">
                <a:buFont typeface="Wingdings" panose="05000000000000000000" pitchFamily="2" charset="2"/>
                <a:buChar char="à"/>
              </a:pPr>
              <a:endParaRPr lang="en-US" altLang="ko-KR" sz="1200" dirty="0">
                <a:sym typeface="Wingdings" panose="05000000000000000000" pitchFamily="2" charset="2"/>
              </a:endParaRPr>
            </a:p>
            <a:p>
              <a:r>
                <a:rPr lang="en-US" altLang="ko-KR" sz="1200" b="1" dirty="0">
                  <a:sym typeface="Wingdings" panose="05000000000000000000" pitchFamily="2" charset="2"/>
                </a:rPr>
                <a:t>4) </a:t>
              </a:r>
              <a:r>
                <a:rPr lang="en-US" altLang="ko-KR" sz="1200" b="1" dirty="0">
                  <a:solidFill>
                    <a:srgbClr val="FF0000"/>
                  </a:solidFill>
                </a:rPr>
                <a:t>success</a:t>
              </a:r>
              <a:r>
                <a:rPr lang="en-US" altLang="ko-KR" sz="1200" dirty="0"/>
                <a:t> : Function(</a:t>
              </a:r>
              <a:r>
                <a:rPr lang="en-US" altLang="ko-KR" sz="1200" dirty="0" err="1"/>
                <a:t>authObj</a:t>
              </a:r>
              <a:r>
                <a:rPr lang="en-US" altLang="ko-KR" sz="1200" dirty="0"/>
                <a:t>) </a:t>
              </a:r>
            </a:p>
            <a:p>
              <a:r>
                <a:rPr lang="en-US" altLang="ko-KR" sz="1200" i="1" dirty="0"/>
                <a:t>	</a:t>
              </a:r>
              <a:r>
                <a:rPr lang="en-US" altLang="ko-KR" sz="1200" i="1" dirty="0" err="1"/>
                <a:t>authObj</a:t>
              </a:r>
              <a:r>
                <a:rPr lang="en-US" altLang="ko-KR" sz="1200" i="1" dirty="0"/>
                <a:t> :  { </a:t>
              </a:r>
              <a:r>
                <a:rPr lang="en-US" altLang="ko-KR" sz="1200" i="1" dirty="0" err="1"/>
                <a:t>access_token</a:t>
              </a:r>
              <a:r>
                <a:rPr lang="en-US" altLang="ko-KR" sz="1200" i="1" dirty="0"/>
                <a:t>:"...", </a:t>
              </a:r>
              <a:r>
                <a:rPr lang="en-US" altLang="ko-KR" sz="1200" i="1" dirty="0" err="1"/>
                <a:t>refresh_token</a:t>
              </a:r>
              <a:r>
                <a:rPr lang="en-US" altLang="ko-KR" sz="1200" i="1" dirty="0"/>
                <a:t>:"..." </a:t>
              </a:r>
              <a:r>
                <a:rPr lang="en-US" altLang="ko-KR" sz="1200" i="1" dirty="0" err="1"/>
                <a:t>token_type:"bearer</a:t>
              </a:r>
              <a:r>
                <a:rPr lang="en-US" altLang="ko-KR" sz="1200" i="1" dirty="0"/>
                <a:t>", </a:t>
              </a:r>
            </a:p>
            <a:p>
              <a:r>
                <a:rPr lang="en-US" altLang="ko-KR" sz="1200" i="1" dirty="0"/>
                <a:t>		    expires_in:43199, scope:"</a:t>
              </a:r>
              <a:r>
                <a:rPr lang="en-US" altLang="ko-KR" sz="1200" i="1" dirty="0" err="1"/>
                <a:t>Basic_Profile</a:t>
              </a:r>
              <a:r>
                <a:rPr lang="en-US" altLang="ko-KR" sz="1200" i="1" dirty="0"/>
                <a:t>"}</a:t>
              </a:r>
            </a:p>
            <a:p>
              <a:r>
                <a:rPr lang="en-US" altLang="ko-KR" sz="1200" dirty="0"/>
                <a:t>	</a:t>
              </a:r>
              <a:r>
                <a:rPr lang="ko-KR" altLang="en-US" sz="1200" dirty="0"/>
                <a:t>로그인이 성공할 경우 사용자 토큰을 받을 </a:t>
              </a:r>
              <a:r>
                <a:rPr lang="ko-KR" altLang="en-US" sz="1200" dirty="0" err="1"/>
                <a:t>콜백</a:t>
              </a:r>
              <a:r>
                <a:rPr lang="ko-KR" altLang="en-US" sz="1200" dirty="0"/>
                <a:t> 함수입니다</a:t>
              </a:r>
              <a:r>
                <a:rPr lang="en-US" altLang="ko-KR" sz="1200" dirty="0"/>
                <a:t>.</a:t>
              </a:r>
            </a:p>
            <a:p>
              <a:endParaRPr lang="en-US" altLang="ko-KR" sz="1200" dirty="0"/>
            </a:p>
            <a:p>
              <a:r>
                <a:rPr lang="en-US" altLang="ko-KR" sz="1200" dirty="0"/>
                <a:t>	</a:t>
              </a:r>
              <a:r>
                <a:rPr lang="ko-KR" altLang="en-US" sz="1200" dirty="0"/>
                <a:t>토큰의 종류</a:t>
              </a:r>
              <a:r>
                <a:rPr lang="en-US" altLang="ko-KR" sz="1200" dirty="0"/>
                <a:t>	</a:t>
              </a:r>
              <a:r>
                <a:rPr lang="ko-KR" altLang="en-US" sz="1200" dirty="0"/>
                <a:t>사용자의 정보에 접근하기 위한 </a:t>
              </a:r>
              <a:r>
                <a:rPr lang="en-US" altLang="ko-KR" sz="1200" dirty="0"/>
                <a:t>‘</a:t>
              </a:r>
              <a:r>
                <a:rPr lang="en-US" altLang="ko-KR" sz="1200" dirty="0" err="1"/>
                <a:t>Access_Token</a:t>
              </a:r>
              <a:r>
                <a:rPr lang="en-US" altLang="ko-KR" sz="1200" dirty="0"/>
                <a:t>’</a:t>
              </a:r>
            </a:p>
            <a:p>
              <a:r>
                <a:rPr lang="en-US" altLang="ko-KR" sz="1200" dirty="0"/>
                <a:t>		 	</a:t>
              </a:r>
              <a:r>
                <a:rPr lang="ko-KR" altLang="en-US" sz="1200" dirty="0"/>
                <a:t>일정</a:t>
              </a:r>
              <a:r>
                <a:rPr lang="en-US" altLang="ko-KR" sz="1200" dirty="0"/>
                <a:t> </a:t>
              </a:r>
              <a:r>
                <a:rPr lang="ko-KR" altLang="en-US" sz="1200" dirty="0"/>
                <a:t>시간이 지났을 때 자동으로 </a:t>
              </a:r>
              <a:r>
                <a:rPr lang="en-US" altLang="ko-KR" sz="1200" dirty="0"/>
                <a:t>Clear</a:t>
              </a:r>
              <a:r>
                <a:rPr lang="ko-KR" altLang="en-US" sz="1200" dirty="0"/>
                <a:t>하기 위한 </a:t>
              </a:r>
              <a:r>
                <a:rPr lang="en-US" altLang="ko-KR" sz="1200" dirty="0"/>
                <a:t>‘</a:t>
              </a:r>
              <a:r>
                <a:rPr lang="en-US" altLang="ko-KR" sz="1200" dirty="0" err="1"/>
                <a:t>refresh_token</a:t>
              </a:r>
              <a:r>
                <a:rPr lang="en-US" altLang="ko-KR" sz="1200" dirty="0"/>
                <a:t>’</a:t>
              </a:r>
            </a:p>
            <a:p>
              <a:endParaRPr lang="en-US" altLang="ko-KR" sz="1200" dirty="0"/>
            </a:p>
            <a:p>
              <a:r>
                <a:rPr lang="en-US" altLang="ko-KR" sz="1200" dirty="0"/>
                <a:t>5) </a:t>
              </a:r>
              <a:r>
                <a:rPr lang="en-US" altLang="ko-KR" sz="1200" b="1" dirty="0">
                  <a:solidFill>
                    <a:srgbClr val="FF0000"/>
                  </a:solidFill>
                </a:rPr>
                <a:t>fail</a:t>
              </a:r>
              <a:r>
                <a:rPr lang="en-US" altLang="ko-KR" sz="1200" dirty="0"/>
                <a:t> : Function(</a:t>
              </a:r>
              <a:r>
                <a:rPr lang="en-US" altLang="ko-KR" sz="1200" dirty="0" err="1"/>
                <a:t>errorObj</a:t>
              </a:r>
              <a:r>
                <a:rPr lang="en-US" altLang="ko-KR" sz="1200" dirty="0"/>
                <a:t>)</a:t>
              </a:r>
              <a:br>
                <a:rPr lang="en-US" altLang="ko-KR" sz="1200" dirty="0"/>
              </a:br>
              <a:r>
                <a:rPr lang="en-US" altLang="ko-KR" sz="1200" dirty="0"/>
                <a:t>	</a:t>
              </a:r>
              <a:r>
                <a:rPr lang="en-US" altLang="ko-KR" sz="1200" i="1" dirty="0" err="1"/>
                <a:t>errorObj</a:t>
              </a:r>
              <a:r>
                <a:rPr lang="en-US" altLang="ko-KR" sz="1200" i="1" dirty="0"/>
                <a:t>: { error: "</a:t>
              </a:r>
              <a:r>
                <a:rPr lang="en-US" altLang="ko-KR" sz="1200" i="1" dirty="0" err="1"/>
                <a:t>access_denied</a:t>
              </a:r>
              <a:r>
                <a:rPr lang="en-US" altLang="ko-KR" sz="1200" i="1" dirty="0"/>
                <a:t>", </a:t>
              </a:r>
              <a:r>
                <a:rPr lang="en-US" altLang="ko-KR" sz="1200" i="1" dirty="0" err="1"/>
                <a:t>error_description</a:t>
              </a:r>
              <a:r>
                <a:rPr lang="en-US" altLang="ko-KR" sz="1200" i="1" dirty="0"/>
                <a:t>: "..."}</a:t>
              </a:r>
              <a:br>
                <a:rPr lang="en-US" altLang="ko-KR" sz="1200" dirty="0"/>
              </a:br>
              <a:r>
                <a:rPr lang="en-US" altLang="ko-KR" sz="1200" dirty="0"/>
                <a:t>	</a:t>
              </a:r>
            </a:p>
            <a:p>
              <a:r>
                <a:rPr lang="en-US" altLang="ko-KR" sz="1200" dirty="0"/>
                <a:t>	</a:t>
              </a:r>
              <a:r>
                <a:rPr lang="ko-KR" altLang="en-US" sz="1200" dirty="0"/>
                <a:t>로그인이 실패할 경우 에러를 받을 </a:t>
              </a:r>
              <a:r>
                <a:rPr lang="ko-KR" altLang="en-US" sz="1200" dirty="0" err="1"/>
                <a:t>콜백</a:t>
              </a:r>
              <a:r>
                <a:rPr lang="ko-KR" altLang="en-US" sz="1200" dirty="0"/>
                <a:t> 함수입니다</a:t>
              </a:r>
              <a:r>
                <a:rPr lang="en-US" altLang="ko-KR" sz="1200" dirty="0"/>
                <a:t>.  </a:t>
              </a:r>
              <a:r>
                <a:rPr lang="ko-KR" altLang="en-US" sz="1200" dirty="0"/>
                <a:t>끝</a:t>
              </a:r>
              <a:r>
                <a:rPr lang="en-US" altLang="ko-KR" sz="1200" dirty="0"/>
                <a:t>.</a:t>
              </a:r>
            </a:p>
            <a:p>
              <a:endParaRPr lang="en-US" altLang="ko-KR" sz="1200" dirty="0"/>
            </a:p>
            <a:p>
              <a:r>
                <a:rPr lang="en-US" altLang="ko-KR" sz="1200" dirty="0"/>
                <a:t>6) </a:t>
              </a:r>
              <a:r>
                <a:rPr lang="en-US" altLang="ko-KR" sz="1200" b="1" dirty="0"/>
                <a:t>always</a:t>
              </a:r>
              <a:r>
                <a:rPr lang="en-US" altLang="ko-KR" sz="1200" dirty="0"/>
                <a:t> : Function(</a:t>
              </a:r>
              <a:r>
                <a:rPr lang="en-US" altLang="ko-KR" sz="1200" dirty="0" err="1"/>
                <a:t>authObj</a:t>
              </a:r>
              <a:r>
                <a:rPr lang="en-US" altLang="ko-KR" sz="1200" dirty="0"/>
                <a:t> | </a:t>
              </a:r>
              <a:r>
                <a:rPr lang="en-US" altLang="ko-KR" sz="1200" dirty="0" err="1"/>
                <a:t>errorObj</a:t>
              </a:r>
              <a:r>
                <a:rPr lang="en-US" altLang="ko-KR" sz="1200" dirty="0"/>
                <a:t>)</a:t>
              </a:r>
              <a:br>
                <a:rPr lang="en-US" altLang="ko-KR" sz="1200" dirty="0"/>
              </a:br>
              <a:r>
                <a:rPr lang="en-US" altLang="ko-KR" sz="1200" dirty="0"/>
                <a:t>	</a:t>
              </a:r>
              <a:r>
                <a:rPr lang="ko-KR" altLang="en-US" sz="1200" dirty="0"/>
                <a:t>로그인이 성공한 경우 및 실패한 경우 모두 호출할 </a:t>
              </a:r>
              <a:r>
                <a:rPr lang="ko-KR" altLang="en-US" sz="1200" dirty="0" err="1"/>
                <a:t>콜백</a:t>
              </a:r>
              <a:r>
                <a:rPr lang="ko-KR" altLang="en-US" sz="1200" dirty="0"/>
                <a:t> 함수입니다</a:t>
              </a:r>
              <a:r>
                <a:rPr lang="en-US" altLang="ko-KR" sz="1200" dirty="0"/>
                <a:t>. </a:t>
              </a:r>
            </a:p>
            <a:p>
              <a:endParaRPr lang="en-US" altLang="ko-KR" sz="1200" dirty="0"/>
            </a:p>
            <a:p>
              <a:r>
                <a:rPr lang="en-US" altLang="ko-KR" sz="1200" dirty="0"/>
                <a:t>7)</a:t>
              </a:r>
              <a:r>
                <a:rPr lang="en-US" altLang="ko-KR" sz="1200" b="1" dirty="0"/>
                <a:t> </a:t>
              </a:r>
              <a:r>
                <a:rPr lang="en-US" altLang="ko-KR" sz="1200" b="1" dirty="0" err="1"/>
                <a:t>persistAccessToken</a:t>
              </a:r>
              <a:r>
                <a:rPr lang="en-US" altLang="ko-KR" sz="1200" dirty="0"/>
                <a:t> : Boolean   	</a:t>
              </a:r>
              <a:r>
                <a:rPr lang="en-US" altLang="ko-KR" sz="1200" i="1" dirty="0"/>
                <a:t>(default: true)</a:t>
              </a:r>
            </a:p>
            <a:p>
              <a:r>
                <a:rPr lang="en-US" altLang="ko-KR" sz="1200" i="1" dirty="0"/>
                <a:t>	 </a:t>
              </a:r>
              <a:r>
                <a:rPr lang="ko-KR" altLang="en-US" sz="1200" dirty="0"/>
                <a:t>세션이 종료된 뒤에도 </a:t>
              </a:r>
              <a:r>
                <a:rPr lang="en-US" altLang="ko-KR" sz="1200" dirty="0"/>
                <a:t>Access Token</a:t>
              </a:r>
              <a:r>
                <a:rPr lang="ko-KR" altLang="en-US" sz="1200" dirty="0"/>
                <a:t>을 사용할 수 있도록 </a:t>
              </a:r>
              <a:endParaRPr lang="en-US" altLang="ko-KR" sz="1200" dirty="0"/>
            </a:p>
            <a:p>
              <a:r>
                <a:rPr lang="en-US" altLang="ko-KR" sz="1200" dirty="0"/>
                <a:t>	</a:t>
              </a:r>
              <a:r>
                <a:rPr lang="ko-KR" altLang="en-US" sz="1200" dirty="0"/>
                <a:t>로컬 스토리지에 저장합니다</a:t>
              </a:r>
              <a:r>
                <a:rPr lang="en-US" altLang="ko-KR" sz="1200" dirty="0"/>
                <a:t>.</a:t>
              </a:r>
            </a:p>
            <a:p>
              <a:endParaRPr lang="en-US" altLang="ko-KR" sz="1200" dirty="0"/>
            </a:p>
            <a:p>
              <a:r>
                <a:rPr lang="en-US" altLang="ko-KR" sz="1200" b="1" dirty="0"/>
                <a:t>8) </a:t>
              </a:r>
              <a:r>
                <a:rPr lang="en-US" altLang="ko-KR" sz="1200" b="1" dirty="0" err="1"/>
                <a:t>persistRefreshToken</a:t>
              </a:r>
              <a:r>
                <a:rPr lang="en-US" altLang="ko-KR" sz="1200" dirty="0"/>
                <a:t> : Boolean	</a:t>
              </a:r>
              <a:r>
                <a:rPr lang="en-US" altLang="ko-KR" sz="1200" i="1" dirty="0"/>
                <a:t>(default: false)</a:t>
              </a:r>
              <a:br>
                <a:rPr lang="en-US" altLang="ko-KR" sz="1200" dirty="0"/>
              </a:br>
              <a:r>
                <a:rPr lang="en-US" altLang="ko-KR" sz="1200" dirty="0"/>
                <a:t>	 </a:t>
              </a:r>
              <a:r>
                <a:rPr lang="ko-KR" altLang="en-US" sz="1200" dirty="0"/>
                <a:t>세션이 종료된 뒤에도 </a:t>
              </a:r>
              <a:r>
                <a:rPr lang="en-US" altLang="ko-KR" sz="1200" dirty="0"/>
                <a:t>Refresh Token</a:t>
              </a:r>
              <a:r>
                <a:rPr lang="ko-KR" altLang="en-US" sz="1200" dirty="0"/>
                <a:t>을 사용할 수 있도록 로컬</a:t>
              </a:r>
              <a:endParaRPr lang="en-US" altLang="ko-KR" sz="1200" dirty="0"/>
            </a:p>
            <a:p>
              <a:r>
                <a:rPr lang="en-US" altLang="ko-KR" sz="1200" dirty="0"/>
                <a:t>	</a:t>
              </a:r>
              <a:r>
                <a:rPr lang="ko-KR" altLang="en-US" sz="1200" dirty="0"/>
                <a:t>스토리지에 저장합니다</a:t>
              </a:r>
              <a:endParaRPr lang="en-US" altLang="ko-KR" sz="1200" dirty="0"/>
            </a:p>
            <a:p>
              <a:endParaRPr 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677C709-D6CD-476E-ADFA-9E80E6163317}"/>
                </a:ext>
              </a:extLst>
            </p:cNvPr>
            <p:cNvSpPr txBox="1"/>
            <p:nvPr/>
          </p:nvSpPr>
          <p:spPr>
            <a:xfrm>
              <a:off x="1785257" y="599887"/>
              <a:ext cx="229421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/>
                <a:t>Setting??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11754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</TotalTime>
  <Words>744</Words>
  <Application>Microsoft Office PowerPoint</Application>
  <PresentationFormat>와이드스크린</PresentationFormat>
  <Paragraphs>298</Paragraphs>
  <Slides>25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9" baseType="lpstr">
      <vt:lpstr>맑은 고딕</vt:lpstr>
      <vt:lpstr>Arial</vt:lpstr>
      <vt:lpstr>Wingdings</vt:lpstr>
      <vt:lpstr>Office 테마</vt:lpstr>
      <vt:lpstr>SNS 로그인 API 연동</vt:lpstr>
      <vt:lpstr>목적   </vt:lpstr>
      <vt:lpstr>SNS 로그인의 공통적 요소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p1016</dc:creator>
  <cp:lastModifiedBy>p1016</cp:lastModifiedBy>
  <cp:revision>62</cp:revision>
  <dcterms:created xsi:type="dcterms:W3CDTF">2018-04-03T11:12:26Z</dcterms:created>
  <dcterms:modified xsi:type="dcterms:W3CDTF">2018-04-04T02:00:52Z</dcterms:modified>
</cp:coreProperties>
</file>